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88" r:id="rId2"/>
    <p:sldId id="2561" r:id="rId3"/>
    <p:sldId id="2562" r:id="rId4"/>
    <p:sldId id="2563" r:id="rId5"/>
    <p:sldId id="2564" r:id="rId6"/>
    <p:sldId id="2565" r:id="rId7"/>
    <p:sldId id="2566" r:id="rId8"/>
    <p:sldId id="2567" r:id="rId9"/>
    <p:sldId id="2568" r:id="rId10"/>
    <p:sldId id="2569" r:id="rId11"/>
    <p:sldId id="2570" r:id="rId12"/>
    <p:sldId id="2571" r:id="rId13"/>
    <p:sldId id="2572" r:id="rId14"/>
    <p:sldId id="2573" r:id="rId15"/>
    <p:sldId id="2574" r:id="rId16"/>
    <p:sldId id="2575" r:id="rId17"/>
    <p:sldId id="2576" r:id="rId18"/>
    <p:sldId id="2577" r:id="rId19"/>
    <p:sldId id="2578" r:id="rId20"/>
    <p:sldId id="2579" r:id="rId21"/>
    <p:sldId id="2580" r:id="rId22"/>
    <p:sldId id="2581" r:id="rId23"/>
    <p:sldId id="2582" r:id="rId24"/>
    <p:sldId id="2583" r:id="rId25"/>
    <p:sldId id="2584" r:id="rId26"/>
    <p:sldId id="2586" r:id="rId27"/>
    <p:sldId id="2585" r:id="rId28"/>
    <p:sldId id="2587" r:id="rId29"/>
    <p:sldId id="268" r:id="rId30"/>
    <p:sldId id="258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m Code to Inclusion: Enhancing Keyboard Navigation and Focus Management with Free Tools and AI" id="{B0C1F5DD-E595-4847-B706-0677433F492B}">
          <p14:sldIdLst>
            <p14:sldId id="2588"/>
            <p14:sldId id="2561"/>
            <p14:sldId id="2562"/>
          </p14:sldIdLst>
        </p14:section>
        <p14:section name="The Importance of Accessibility in Web Design" id="{F8E7C707-2F83-4B9E-8AC2-F2B42501FB29}">
          <p14:sldIdLst>
            <p14:sldId id="2563"/>
            <p14:sldId id="2564"/>
            <p14:sldId id="2565"/>
            <p14:sldId id="2566"/>
          </p14:sldIdLst>
        </p14:section>
        <p14:section name="Designers Shape Accessibility: Design-First Approach" id="{4759CAF1-31F7-4058-8D6E-697F5E7BB97B}">
          <p14:sldIdLst>
            <p14:sldId id="2567"/>
            <p14:sldId id="2568"/>
            <p14:sldId id="2569"/>
            <p14:sldId id="2570"/>
          </p14:sldIdLst>
        </p14:section>
        <p14:section name="Keyboard Navigation and Focus Management Fundamentals" id="{92C96406-D9D5-46B5-9C54-C096B0A42022}">
          <p14:sldIdLst>
            <p14:sldId id="2571"/>
            <p14:sldId id="2572"/>
            <p14:sldId id="2573"/>
            <p14:sldId id="2574"/>
          </p14:sldIdLst>
        </p14:section>
        <p14:section name="Semantic HTML and Accessible Coding Practices" id="{53A142F2-06EA-4549-8EA6-420C26C65BC4}">
          <p14:sldIdLst>
            <p14:sldId id="2575"/>
            <p14:sldId id="2576"/>
            <p14:sldId id="2577"/>
            <p14:sldId id="2578"/>
          </p14:sldIdLst>
        </p14:section>
        <p14:section name="Leveraging Free Tools and AI for Enhanced Accessibility" id="{184707EE-EE80-447D-B8C9-D1A55C34BEA3}">
          <p14:sldIdLst>
            <p14:sldId id="2579"/>
            <p14:sldId id="2580"/>
            <p14:sldId id="2581"/>
            <p14:sldId id="2582"/>
          </p14:sldIdLst>
        </p14:section>
        <p14:section name="Practical Action Steps for Inclusive Design" id="{9805B5D1-A62C-4001-905E-9ECA92D513DC}">
          <p14:sldIdLst>
            <p14:sldId id="2583"/>
            <p14:sldId id="2584"/>
            <p14:sldId id="2586"/>
            <p14:sldId id="2585"/>
          </p14:sldIdLst>
        </p14:section>
        <p14:section name="Conclusion: Empowering Inclusion through Thoughtful Design and Technology" id="{B47BFC3B-D9EA-45D8-A13B-A9CD8DCA3B02}">
          <p14:sldIdLst>
            <p14:sldId id="2587"/>
            <p14:sldId id="268"/>
            <p14:sldId id="25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63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0BFB71-BA9B-4EE9-96FE-893443E76288}" v="12" dt="2026-04-02T18:59:57.610"/>
    <p1510:client id="{C2C3C725-4CD5-4622-BEB7-445E1D90CFC4}" v="356" dt="2026-04-02T17:28:34.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e' Grisby" userId="50d4aae575437db1" providerId="LiveId" clId="{18C6F0E8-E9B7-4AD4-B649-784D8716AA29}"/>
    <pc:docChg chg="undo redo custSel addSld modSld sldOrd modSection">
      <pc:chgData name="Tre' Grisby" userId="50d4aae575437db1" providerId="LiveId" clId="{18C6F0E8-E9B7-4AD4-B649-784D8716AA29}" dt="2026-04-02T20:38:00.973" v="1003" actId="1076"/>
      <pc:docMkLst>
        <pc:docMk/>
      </pc:docMkLst>
      <pc:sldChg chg="addSp delSp modSp add mod setBg modClrScheme delDesignElem chgLayout">
        <pc:chgData name="Tre' Grisby" userId="50d4aae575437db1" providerId="LiveId" clId="{18C6F0E8-E9B7-4AD4-B649-784D8716AA29}" dt="2026-04-02T19:01:53.228" v="898" actId="14100"/>
        <pc:sldMkLst>
          <pc:docMk/>
          <pc:sldMk cId="43909811" sldId="268"/>
        </pc:sldMkLst>
        <pc:spChg chg="mod">
          <ac:chgData name="Tre' Grisby" userId="50d4aae575437db1" providerId="LiveId" clId="{18C6F0E8-E9B7-4AD4-B649-784D8716AA29}" dt="2026-04-02T15:20:08.593" v="279" actId="20577"/>
          <ac:spMkLst>
            <pc:docMk/>
            <pc:sldMk cId="43909811" sldId="268"/>
            <ac:spMk id="2" creationId="{BE72BE8F-F121-113C-5FC3-C525175CA690}"/>
          </ac:spMkLst>
        </pc:spChg>
        <pc:spChg chg="mod">
          <ac:chgData name="Tre' Grisby" userId="50d4aae575437db1" providerId="LiveId" clId="{18C6F0E8-E9B7-4AD4-B649-784D8716AA29}" dt="2026-04-02T15:27:21.286" v="281" actId="20577"/>
          <ac:spMkLst>
            <pc:docMk/>
            <pc:sldMk cId="43909811" sldId="268"/>
            <ac:spMk id="3" creationId="{ABF48DD5-EC22-2AB1-3BBA-D8D59F6779E0}"/>
          </ac:spMkLst>
        </pc:spChg>
        <pc:spChg chg="add del mod">
          <ac:chgData name="Tre' Grisby" userId="50d4aae575437db1" providerId="LiveId" clId="{18C6F0E8-E9B7-4AD4-B649-784D8716AA29}" dt="2026-04-02T15:19:08.256" v="268" actId="478"/>
          <ac:spMkLst>
            <pc:docMk/>
            <pc:sldMk cId="43909811" sldId="268"/>
            <ac:spMk id="7" creationId="{63A1C85F-02D9-D8D7-0774-A113632E4D04}"/>
          </ac:spMkLst>
        </pc:spChg>
        <pc:spChg chg="add del mod">
          <ac:chgData name="Tre' Grisby" userId="50d4aae575437db1" providerId="LiveId" clId="{18C6F0E8-E9B7-4AD4-B649-784D8716AA29}" dt="2026-04-02T15:19:11.401" v="269" actId="478"/>
          <ac:spMkLst>
            <pc:docMk/>
            <pc:sldMk cId="43909811" sldId="268"/>
            <ac:spMk id="12" creationId="{E803B1FA-9D7B-BE0E-1311-034F3379F9D5}"/>
          </ac:spMkLst>
        </pc:spChg>
        <pc:spChg chg="add mod">
          <ac:chgData name="Tre' Grisby" userId="50d4aae575437db1" providerId="LiveId" clId="{18C6F0E8-E9B7-4AD4-B649-784D8716AA29}" dt="2026-04-02T15:17:31.619" v="238" actId="26606"/>
          <ac:spMkLst>
            <pc:docMk/>
            <pc:sldMk cId="43909811" sldId="268"/>
            <ac:spMk id="14" creationId="{F5B68D28-53B5-0943-9A9B-7D84F221DE71}"/>
          </ac:spMkLst>
        </pc:spChg>
        <pc:spChg chg="del">
          <ac:chgData name="Tre' Grisby" userId="50d4aae575437db1" providerId="LiveId" clId="{18C6F0E8-E9B7-4AD4-B649-784D8716AA29}" dt="2026-04-02T15:15:05.871" v="183"/>
          <ac:spMkLst>
            <pc:docMk/>
            <pc:sldMk cId="43909811" sldId="268"/>
            <ac:spMk id="15" creationId="{6EFC920F-B85A-4068-BD93-41064EDE93D3}"/>
          </ac:spMkLst>
        </pc:spChg>
        <pc:spChg chg="del">
          <ac:chgData name="Tre' Grisby" userId="50d4aae575437db1" providerId="LiveId" clId="{18C6F0E8-E9B7-4AD4-B649-784D8716AA29}" dt="2026-04-02T15:15:05.871" v="183"/>
          <ac:spMkLst>
            <pc:docMk/>
            <pc:sldMk cId="43909811" sldId="268"/>
            <ac:spMk id="21" creationId="{CBC4F608-B4B8-48C3-9572-C0F061B1CD99}"/>
          </ac:spMkLst>
        </pc:spChg>
        <pc:spChg chg="del">
          <ac:chgData name="Tre' Grisby" userId="50d4aae575437db1" providerId="LiveId" clId="{18C6F0E8-E9B7-4AD4-B649-784D8716AA29}" dt="2026-04-02T15:15:05.871" v="183"/>
          <ac:spMkLst>
            <pc:docMk/>
            <pc:sldMk cId="43909811" sldId="268"/>
            <ac:spMk id="23" creationId="{1382A32C-5B0C-4B1C-A074-76C6DBCC9F87}"/>
          </ac:spMkLst>
        </pc:spChg>
        <pc:grpChg chg="del">
          <ac:chgData name="Tre' Grisby" userId="50d4aae575437db1" providerId="LiveId" clId="{18C6F0E8-E9B7-4AD4-B649-784D8716AA29}" dt="2026-04-02T15:15:05.871" v="183"/>
          <ac:grpSpMkLst>
            <pc:docMk/>
            <pc:sldMk cId="43909811" sldId="268"/>
            <ac:grpSpMk id="17" creationId="{1C559108-BBAE-426C-8564-051D2BA6DDC8}"/>
          </ac:grpSpMkLst>
        </pc:grpChg>
        <pc:picChg chg="add del mod">
          <ac:chgData name="Tre' Grisby" userId="50d4aae575437db1" providerId="LiveId" clId="{18C6F0E8-E9B7-4AD4-B649-784D8716AA29}" dt="2026-04-02T15:17:41.654" v="240" actId="22"/>
          <ac:picMkLst>
            <pc:docMk/>
            <pc:sldMk cId="43909811" sldId="268"/>
            <ac:picMk id="5" creationId="{10402AA6-566A-1147-9DB5-92A52358863A}"/>
          </ac:picMkLst>
        </pc:picChg>
        <pc:picChg chg="add mod">
          <ac:chgData name="Tre' Grisby" userId="50d4aae575437db1" providerId="LiveId" clId="{18C6F0E8-E9B7-4AD4-B649-784D8716AA29}" dt="2026-04-02T19:01:53.228" v="898" actId="14100"/>
          <ac:picMkLst>
            <pc:docMk/>
            <pc:sldMk cId="43909811" sldId="268"/>
            <ac:picMk id="5" creationId="{38ADEDEF-758D-A775-53BE-434D7D941433}"/>
          </ac:picMkLst>
        </pc:picChg>
        <pc:picChg chg="add del">
          <ac:chgData name="Tre' Grisby" userId="50d4aae575437db1" providerId="LiveId" clId="{18C6F0E8-E9B7-4AD4-B649-784D8716AA29}" dt="2026-04-02T18:59:53.280" v="884" actId="21"/>
          <ac:picMkLst>
            <pc:docMk/>
            <pc:sldMk cId="43909811" sldId="268"/>
            <ac:picMk id="10" creationId="{E17155BA-0658-6DE7-37AF-A3E59C5F8417}"/>
          </ac:picMkLst>
        </pc:picChg>
      </pc:sldChg>
      <pc:sldChg chg="addSp delSp modSp mod modNotesTx">
        <pc:chgData name="Tre' Grisby" userId="50d4aae575437db1" providerId="LiveId" clId="{18C6F0E8-E9B7-4AD4-B649-784D8716AA29}" dt="2026-04-02T15:54:24.827" v="580" actId="20577"/>
        <pc:sldMkLst>
          <pc:docMk/>
          <pc:sldMk cId="4090866896" sldId="2561"/>
        </pc:sldMkLst>
        <pc:spChg chg="add del mod">
          <ac:chgData name="Tre' Grisby" userId="50d4aae575437db1" providerId="LiveId" clId="{18C6F0E8-E9B7-4AD4-B649-784D8716AA29}" dt="2026-04-01T17:58:26.019" v="179" actId="478"/>
          <ac:spMkLst>
            <pc:docMk/>
            <pc:sldMk cId="4090866896" sldId="2561"/>
            <ac:spMk id="3" creationId="{21BCB0D4-CAD3-2B79-05D2-9CFCFBB17AC1}"/>
          </ac:spMkLst>
        </pc:spChg>
        <pc:spChg chg="del mod">
          <ac:chgData name="Tre' Grisby" userId="50d4aae575437db1" providerId="LiveId" clId="{18C6F0E8-E9B7-4AD4-B649-784D8716AA29}" dt="2026-04-01T17:58:29.187" v="181" actId="478"/>
          <ac:spMkLst>
            <pc:docMk/>
            <pc:sldMk cId="4090866896" sldId="2561"/>
            <ac:spMk id="6" creationId="{6F1DC49D-0D8E-D5F1-2760-5D7A9A030B53}"/>
          </ac:spMkLst>
        </pc:spChg>
        <pc:spChg chg="mod">
          <ac:chgData name="Tre' Grisby" userId="50d4aae575437db1" providerId="LiveId" clId="{18C6F0E8-E9B7-4AD4-B649-784D8716AA29}" dt="2026-04-02T15:52:07.967" v="470" actId="207"/>
          <ac:spMkLst>
            <pc:docMk/>
            <pc:sldMk cId="4090866896" sldId="2561"/>
            <ac:spMk id="10" creationId="{6883B40F-606A-4B93-A08B-53DB049D83DA}"/>
          </ac:spMkLst>
        </pc:spChg>
        <pc:spChg chg="mod">
          <ac:chgData name="Tre' Grisby" userId="50d4aae575437db1" providerId="LiveId" clId="{18C6F0E8-E9B7-4AD4-B649-784D8716AA29}" dt="2026-03-30T23:18:30.924" v="127" actId="27636"/>
          <ac:spMkLst>
            <pc:docMk/>
            <pc:sldMk cId="4090866896" sldId="2561"/>
            <ac:spMk id="11" creationId="{A0FC20E5-CD20-4398-B756-2B1156378798}"/>
          </ac:spMkLst>
        </pc:spChg>
        <pc:picChg chg="add del">
          <ac:chgData name="Tre' Grisby" userId="50d4aae575437db1" providerId="LiveId" clId="{18C6F0E8-E9B7-4AD4-B649-784D8716AA29}" dt="2026-04-01T17:58:26.019" v="179" actId="478"/>
          <ac:picMkLst>
            <pc:docMk/>
            <pc:sldMk cId="4090866896" sldId="2561"/>
            <ac:picMk id="9" creationId="{7A7C0957-747F-4294-8C5B-F6AD556AECE6}"/>
          </ac:picMkLst>
        </pc:picChg>
      </pc:sldChg>
      <pc:sldChg chg="modSp mod">
        <pc:chgData name="Tre' Grisby" userId="50d4aae575437db1" providerId="LiveId" clId="{18C6F0E8-E9B7-4AD4-B649-784D8716AA29}" dt="2026-04-02T15:52:58.182" v="485" actId="27636"/>
        <pc:sldMkLst>
          <pc:docMk/>
          <pc:sldMk cId="3493010144" sldId="2562"/>
        </pc:sldMkLst>
        <pc:spChg chg="mod">
          <ac:chgData name="Tre' Grisby" userId="50d4aae575437db1" providerId="LiveId" clId="{18C6F0E8-E9B7-4AD4-B649-784D8716AA29}" dt="2026-04-02T15:52:58.182" v="485" actId="27636"/>
          <ac:spMkLst>
            <pc:docMk/>
            <pc:sldMk cId="3493010144" sldId="2562"/>
            <ac:spMk id="10" creationId="{53896C52-5D4E-49D0-B8D5-21E498313F41}"/>
          </ac:spMkLst>
        </pc:spChg>
      </pc:sldChg>
      <pc:sldChg chg="modSp mod">
        <pc:chgData name="Tre' Grisby" userId="50d4aae575437db1" providerId="LiveId" clId="{18C6F0E8-E9B7-4AD4-B649-784D8716AA29}" dt="2026-03-30T23:18:30.934" v="130" actId="27636"/>
        <pc:sldMkLst>
          <pc:docMk/>
          <pc:sldMk cId="1357576933" sldId="2563"/>
        </pc:sldMkLst>
        <pc:spChg chg="mod">
          <ac:chgData name="Tre' Grisby" userId="50d4aae575437db1" providerId="LiveId" clId="{18C6F0E8-E9B7-4AD4-B649-784D8716AA29}" dt="2026-03-30T23:18:30.934" v="130" actId="27636"/>
          <ac:spMkLst>
            <pc:docMk/>
            <pc:sldMk cId="1357576933" sldId="2563"/>
            <ac:spMk id="4" creationId="{E9F0AC3E-EB8E-7A19-E47E-9FB2A9241BEF}"/>
          </ac:spMkLst>
        </pc:spChg>
      </pc:sldChg>
      <pc:sldChg chg="modSp mod">
        <pc:chgData name="Tre' Grisby" userId="50d4aae575437db1" providerId="LiveId" clId="{18C6F0E8-E9B7-4AD4-B649-784D8716AA29}" dt="2026-03-30T23:18:30.947" v="136" actId="27636"/>
        <pc:sldMkLst>
          <pc:docMk/>
          <pc:sldMk cId="4248428794" sldId="2564"/>
        </pc:sldMkLst>
        <pc:spChg chg="mod">
          <ac:chgData name="Tre' Grisby" userId="50d4aae575437db1" providerId="LiveId" clId="{18C6F0E8-E9B7-4AD4-B649-784D8716AA29}" dt="2026-03-30T23:18:30.943" v="134" actId="27636"/>
          <ac:spMkLst>
            <pc:docMk/>
            <pc:sldMk cId="4248428794" sldId="2564"/>
            <ac:spMk id="10" creationId="{66273432-9662-40A2-B644-4D291264FD5C}"/>
          </ac:spMkLst>
        </pc:spChg>
        <pc:spChg chg="mod">
          <ac:chgData name="Tre' Grisby" userId="50d4aae575437db1" providerId="LiveId" clId="{18C6F0E8-E9B7-4AD4-B649-784D8716AA29}" dt="2026-03-30T23:18:30.947" v="136" actId="27636"/>
          <ac:spMkLst>
            <pc:docMk/>
            <pc:sldMk cId="4248428794" sldId="2564"/>
            <ac:spMk id="11" creationId="{518E958D-DB72-4B38-91D9-C88CA23CB36C}"/>
          </ac:spMkLst>
        </pc:spChg>
        <pc:spChg chg="mod">
          <ac:chgData name="Tre' Grisby" userId="50d4aae575437db1" providerId="LiveId" clId="{18C6F0E8-E9B7-4AD4-B649-784D8716AA29}" dt="2026-03-30T23:18:30.938" v="131" actId="27636"/>
          <ac:spMkLst>
            <pc:docMk/>
            <pc:sldMk cId="4248428794" sldId="2564"/>
            <ac:spMk id="12" creationId="{9117CE29-8371-4D7D-B62F-BCF4D28C57EA}"/>
          </ac:spMkLst>
        </pc:spChg>
        <pc:spChg chg="mod">
          <ac:chgData name="Tre' Grisby" userId="50d4aae575437db1" providerId="LiveId" clId="{18C6F0E8-E9B7-4AD4-B649-784D8716AA29}" dt="2026-03-30T23:18:30.942" v="133" actId="27636"/>
          <ac:spMkLst>
            <pc:docMk/>
            <pc:sldMk cId="4248428794" sldId="2564"/>
            <ac:spMk id="13" creationId="{546E49DD-DBBC-43CB-9465-BDA2378AA8CD}"/>
          </ac:spMkLst>
        </pc:spChg>
        <pc:spChg chg="mod">
          <ac:chgData name="Tre' Grisby" userId="50d4aae575437db1" providerId="LiveId" clId="{18C6F0E8-E9B7-4AD4-B649-784D8716AA29}" dt="2026-03-30T23:18:30.945" v="135" actId="27636"/>
          <ac:spMkLst>
            <pc:docMk/>
            <pc:sldMk cId="4248428794" sldId="2564"/>
            <ac:spMk id="14" creationId="{FF129D99-F87B-4E2E-9723-6FD94799A417}"/>
          </ac:spMkLst>
        </pc:spChg>
        <pc:spChg chg="mod">
          <ac:chgData name="Tre' Grisby" userId="50d4aae575437db1" providerId="LiveId" clId="{18C6F0E8-E9B7-4AD4-B649-784D8716AA29}" dt="2026-03-30T23:18:30.940" v="132" actId="27636"/>
          <ac:spMkLst>
            <pc:docMk/>
            <pc:sldMk cId="4248428794" sldId="2564"/>
            <ac:spMk id="15" creationId="{DF7513A1-B282-44AE-BEFF-B4F8E56FD943}"/>
          </ac:spMkLst>
        </pc:spChg>
      </pc:sldChg>
      <pc:sldChg chg="modSp mod">
        <pc:chgData name="Tre' Grisby" userId="50d4aae575437db1" providerId="LiveId" clId="{18C6F0E8-E9B7-4AD4-B649-784D8716AA29}" dt="2026-03-30T23:18:30.954" v="139" actId="27636"/>
        <pc:sldMkLst>
          <pc:docMk/>
          <pc:sldMk cId="1799004045" sldId="2565"/>
        </pc:sldMkLst>
        <pc:spChg chg="mod">
          <ac:chgData name="Tre' Grisby" userId="50d4aae575437db1" providerId="LiveId" clId="{18C6F0E8-E9B7-4AD4-B649-784D8716AA29}" dt="2026-03-30T23:18:30.952" v="138" actId="27636"/>
          <ac:spMkLst>
            <pc:docMk/>
            <pc:sldMk cId="1799004045" sldId="2565"/>
            <ac:spMk id="4" creationId="{C08E43EF-C694-76B4-FD41-44E1C4D3F387}"/>
          </ac:spMkLst>
        </pc:spChg>
        <pc:spChg chg="mod">
          <ac:chgData name="Tre' Grisby" userId="50d4aae575437db1" providerId="LiveId" clId="{18C6F0E8-E9B7-4AD4-B649-784D8716AA29}" dt="2026-03-30T23:18:30.954" v="139" actId="27636"/>
          <ac:spMkLst>
            <pc:docMk/>
            <pc:sldMk cId="1799004045" sldId="2565"/>
            <ac:spMk id="10" creationId="{462FF75F-79EC-47BA-BEE2-B6DEFB4F430D}"/>
          </ac:spMkLst>
        </pc:spChg>
      </pc:sldChg>
      <pc:sldChg chg="modSp mod">
        <pc:chgData name="Tre' Grisby" userId="50d4aae575437db1" providerId="LiveId" clId="{18C6F0E8-E9B7-4AD4-B649-784D8716AA29}" dt="2026-03-30T23:18:30.970" v="146" actId="27636"/>
        <pc:sldMkLst>
          <pc:docMk/>
          <pc:sldMk cId="285994766" sldId="2566"/>
        </pc:sldMkLst>
        <pc:spChg chg="mod">
          <ac:chgData name="Tre' Grisby" userId="50d4aae575437db1" providerId="LiveId" clId="{18C6F0E8-E9B7-4AD4-B649-784D8716AA29}" dt="2026-03-30T23:18:30.964" v="143" actId="27636"/>
          <ac:spMkLst>
            <pc:docMk/>
            <pc:sldMk cId="285994766" sldId="2566"/>
            <ac:spMk id="21" creationId="{149C5E43-4846-4A94-9365-4484CA52E22A}"/>
          </ac:spMkLst>
        </pc:spChg>
        <pc:spChg chg="mod">
          <ac:chgData name="Tre' Grisby" userId="50d4aae575437db1" providerId="LiveId" clId="{18C6F0E8-E9B7-4AD4-B649-784D8716AA29}" dt="2026-03-30T23:18:30.966" v="144" actId="27636"/>
          <ac:spMkLst>
            <pc:docMk/>
            <pc:sldMk cId="285994766" sldId="2566"/>
            <ac:spMk id="22" creationId="{CCE22430-70FD-4100-9AD3-946CD7466D6F}"/>
          </ac:spMkLst>
        </pc:spChg>
        <pc:spChg chg="mod">
          <ac:chgData name="Tre' Grisby" userId="50d4aae575437db1" providerId="LiveId" clId="{18C6F0E8-E9B7-4AD4-B649-784D8716AA29}" dt="2026-03-30T23:18:30.958" v="140" actId="27636"/>
          <ac:spMkLst>
            <pc:docMk/>
            <pc:sldMk cId="285994766" sldId="2566"/>
            <ac:spMk id="23" creationId="{E6DB5563-8729-46FD-A548-9F4DBE8FE6E0}"/>
          </ac:spMkLst>
        </pc:spChg>
        <pc:spChg chg="mod">
          <ac:chgData name="Tre' Grisby" userId="50d4aae575437db1" providerId="LiveId" clId="{18C6F0E8-E9B7-4AD4-B649-784D8716AA29}" dt="2026-03-30T23:18:30.968" v="145" actId="27636"/>
          <ac:spMkLst>
            <pc:docMk/>
            <pc:sldMk cId="285994766" sldId="2566"/>
            <ac:spMk id="24" creationId="{F901F05A-AE08-48F5-849A-30816435CED8}"/>
          </ac:spMkLst>
        </pc:spChg>
        <pc:spChg chg="mod">
          <ac:chgData name="Tre' Grisby" userId="50d4aae575437db1" providerId="LiveId" clId="{18C6F0E8-E9B7-4AD4-B649-784D8716AA29}" dt="2026-03-30T23:18:30.962" v="142" actId="27636"/>
          <ac:spMkLst>
            <pc:docMk/>
            <pc:sldMk cId="285994766" sldId="2566"/>
            <ac:spMk id="25" creationId="{0EC8448D-200E-466F-9765-3EC734603412}"/>
          </ac:spMkLst>
        </pc:spChg>
        <pc:spChg chg="mod">
          <ac:chgData name="Tre' Grisby" userId="50d4aae575437db1" providerId="LiveId" clId="{18C6F0E8-E9B7-4AD4-B649-784D8716AA29}" dt="2026-03-30T23:18:30.960" v="141" actId="27636"/>
          <ac:spMkLst>
            <pc:docMk/>
            <pc:sldMk cId="285994766" sldId="2566"/>
            <ac:spMk id="26" creationId="{AAC52D04-4955-4D90-9ACA-2B440DB21208}"/>
          </ac:spMkLst>
        </pc:spChg>
        <pc:spChg chg="mod">
          <ac:chgData name="Tre' Grisby" userId="50d4aae575437db1" providerId="LiveId" clId="{18C6F0E8-E9B7-4AD4-B649-784D8716AA29}" dt="2026-03-30T23:18:30.970" v="146" actId="27636"/>
          <ac:spMkLst>
            <pc:docMk/>
            <pc:sldMk cId="285994766" sldId="2566"/>
            <ac:spMk id="27" creationId="{939C3C4D-D502-4ED3-9FD9-4B44FF07F887}"/>
          </ac:spMkLst>
        </pc:spChg>
      </pc:sldChg>
      <pc:sldChg chg="modSp mod">
        <pc:chgData name="Tre' Grisby" userId="50d4aae575437db1" providerId="LiveId" clId="{18C6F0E8-E9B7-4AD4-B649-784D8716AA29}" dt="2026-03-30T23:18:30.976" v="147" actId="27636"/>
        <pc:sldMkLst>
          <pc:docMk/>
          <pc:sldMk cId="3009224594" sldId="2567"/>
        </pc:sldMkLst>
        <pc:spChg chg="mod">
          <ac:chgData name="Tre' Grisby" userId="50d4aae575437db1" providerId="LiveId" clId="{18C6F0E8-E9B7-4AD4-B649-784D8716AA29}" dt="2026-03-30T23:18:30.976" v="147" actId="27636"/>
          <ac:spMkLst>
            <pc:docMk/>
            <pc:sldMk cId="3009224594" sldId="2567"/>
            <ac:spMk id="4" creationId="{F2B64F1E-E54E-17D8-389D-4A7FBF1CB7AD}"/>
          </ac:spMkLst>
        </pc:spChg>
      </pc:sldChg>
      <pc:sldChg chg="modSp mod">
        <pc:chgData name="Tre' Grisby" userId="50d4aae575437db1" providerId="LiveId" clId="{18C6F0E8-E9B7-4AD4-B649-784D8716AA29}" dt="2026-03-30T23:18:30.981" v="148" actId="27636"/>
        <pc:sldMkLst>
          <pc:docMk/>
          <pc:sldMk cId="1213935059" sldId="2568"/>
        </pc:sldMkLst>
        <pc:spChg chg="mod">
          <ac:chgData name="Tre' Grisby" userId="50d4aae575437db1" providerId="LiveId" clId="{18C6F0E8-E9B7-4AD4-B649-784D8716AA29}" dt="2026-03-30T23:18:30.981" v="148" actId="27636"/>
          <ac:spMkLst>
            <pc:docMk/>
            <pc:sldMk cId="1213935059" sldId="2568"/>
            <ac:spMk id="4" creationId="{ABCC2C38-D55D-6295-9CCD-3CE04861FFD8}"/>
          </ac:spMkLst>
        </pc:spChg>
      </pc:sldChg>
      <pc:sldChg chg="modSp mod">
        <pc:chgData name="Tre' Grisby" userId="50d4aae575437db1" providerId="LiveId" clId="{18C6F0E8-E9B7-4AD4-B649-784D8716AA29}" dt="2026-03-30T23:18:30.998" v="155" actId="27636"/>
        <pc:sldMkLst>
          <pc:docMk/>
          <pc:sldMk cId="314081747" sldId="2569"/>
        </pc:sldMkLst>
        <pc:spChg chg="mod">
          <ac:chgData name="Tre' Grisby" userId="50d4aae575437db1" providerId="LiveId" clId="{18C6F0E8-E9B7-4AD4-B649-784D8716AA29}" dt="2026-03-30T23:18:30.998" v="155" actId="27636"/>
          <ac:spMkLst>
            <pc:docMk/>
            <pc:sldMk cId="314081747" sldId="2569"/>
            <ac:spMk id="4" creationId="{BA0E5C49-7260-5094-53C6-8B7331DDA0CA}"/>
          </ac:spMkLst>
        </pc:spChg>
        <pc:spChg chg="mod">
          <ac:chgData name="Tre' Grisby" userId="50d4aae575437db1" providerId="LiveId" clId="{18C6F0E8-E9B7-4AD4-B649-784D8716AA29}" dt="2026-03-30T23:18:30.985" v="149" actId="27636"/>
          <ac:spMkLst>
            <pc:docMk/>
            <pc:sldMk cId="314081747" sldId="2569"/>
            <ac:spMk id="9" creationId="{8598EC3A-0F8B-4FDE-BE9D-D50D7706DE05}"/>
          </ac:spMkLst>
        </pc:spChg>
        <pc:spChg chg="mod">
          <ac:chgData name="Tre' Grisby" userId="50d4aae575437db1" providerId="LiveId" clId="{18C6F0E8-E9B7-4AD4-B649-784D8716AA29}" dt="2026-03-30T23:18:30.988" v="150" actId="27636"/>
          <ac:spMkLst>
            <pc:docMk/>
            <pc:sldMk cId="314081747" sldId="2569"/>
            <ac:spMk id="10" creationId="{FDD0EF9E-21DB-44C8-9EB4-3CE68C7B7AC4}"/>
          </ac:spMkLst>
        </pc:spChg>
        <pc:spChg chg="mod">
          <ac:chgData name="Tre' Grisby" userId="50d4aae575437db1" providerId="LiveId" clId="{18C6F0E8-E9B7-4AD4-B649-784D8716AA29}" dt="2026-03-30T23:18:30.994" v="153" actId="27636"/>
          <ac:spMkLst>
            <pc:docMk/>
            <pc:sldMk cId="314081747" sldId="2569"/>
            <ac:spMk id="11" creationId="{C191D4E6-5E59-4827-9297-A300F014E9ED}"/>
          </ac:spMkLst>
        </pc:spChg>
        <pc:spChg chg="mod">
          <ac:chgData name="Tre' Grisby" userId="50d4aae575437db1" providerId="LiveId" clId="{18C6F0E8-E9B7-4AD4-B649-784D8716AA29}" dt="2026-03-30T23:18:30.992" v="152" actId="27636"/>
          <ac:spMkLst>
            <pc:docMk/>
            <pc:sldMk cId="314081747" sldId="2569"/>
            <ac:spMk id="12" creationId="{E06AEB5F-7D0E-41A2-A071-F431546AB2E3}"/>
          </ac:spMkLst>
        </pc:spChg>
        <pc:spChg chg="mod">
          <ac:chgData name="Tre' Grisby" userId="50d4aae575437db1" providerId="LiveId" clId="{18C6F0E8-E9B7-4AD4-B649-784D8716AA29}" dt="2026-03-30T23:18:30.990" v="151" actId="27636"/>
          <ac:spMkLst>
            <pc:docMk/>
            <pc:sldMk cId="314081747" sldId="2569"/>
            <ac:spMk id="13" creationId="{284801E1-0DFF-4525-BCFB-4114DA8FD081}"/>
          </ac:spMkLst>
        </pc:spChg>
      </pc:sldChg>
      <pc:sldChg chg="modSp mod">
        <pc:chgData name="Tre' Grisby" userId="50d4aae575437db1" providerId="LiveId" clId="{18C6F0E8-E9B7-4AD4-B649-784D8716AA29}" dt="2026-04-02T16:04:19.455" v="587"/>
        <pc:sldMkLst>
          <pc:docMk/>
          <pc:sldMk cId="2587791233" sldId="2570"/>
        </pc:sldMkLst>
        <pc:spChg chg="mod">
          <ac:chgData name="Tre' Grisby" userId="50d4aae575437db1" providerId="LiveId" clId="{18C6F0E8-E9B7-4AD4-B649-784D8716AA29}" dt="2026-03-30T23:18:31.003" v="156" actId="27636"/>
          <ac:spMkLst>
            <pc:docMk/>
            <pc:sldMk cId="2587791233" sldId="2570"/>
            <ac:spMk id="17" creationId="{BF0D49B2-7139-42C9-A200-A1E4810ECDF5}"/>
          </ac:spMkLst>
        </pc:spChg>
        <pc:spChg chg="mod">
          <ac:chgData name="Tre' Grisby" userId="50d4aae575437db1" providerId="LiveId" clId="{18C6F0E8-E9B7-4AD4-B649-784D8716AA29}" dt="2026-03-30T23:18:31.010" v="160" actId="27636"/>
          <ac:spMkLst>
            <pc:docMk/>
            <pc:sldMk cId="2587791233" sldId="2570"/>
            <ac:spMk id="18" creationId="{106F3DE6-CEC6-4CAD-A844-F149D43C888D}"/>
          </ac:spMkLst>
        </pc:spChg>
        <pc:spChg chg="mod">
          <ac:chgData name="Tre' Grisby" userId="50d4aae575437db1" providerId="LiveId" clId="{18C6F0E8-E9B7-4AD4-B649-784D8716AA29}" dt="2026-03-30T23:18:31.008" v="159" actId="27636"/>
          <ac:spMkLst>
            <pc:docMk/>
            <pc:sldMk cId="2587791233" sldId="2570"/>
            <ac:spMk id="19" creationId="{2E00D0A0-D340-4A6C-8C91-FACC7B2A9E7E}"/>
          </ac:spMkLst>
        </pc:spChg>
        <pc:spChg chg="mod">
          <ac:chgData name="Tre' Grisby" userId="50d4aae575437db1" providerId="LiveId" clId="{18C6F0E8-E9B7-4AD4-B649-784D8716AA29}" dt="2026-04-02T16:04:19.455" v="587"/>
          <ac:spMkLst>
            <pc:docMk/>
            <pc:sldMk cId="2587791233" sldId="2570"/>
            <ac:spMk id="20" creationId="{6DED9DA2-3D6A-4FB6-8E29-481B699C293A}"/>
          </ac:spMkLst>
        </pc:spChg>
        <pc:spChg chg="mod">
          <ac:chgData name="Tre' Grisby" userId="50d4aae575437db1" providerId="LiveId" clId="{18C6F0E8-E9B7-4AD4-B649-784D8716AA29}" dt="2026-04-02T16:02:46.119" v="581"/>
          <ac:spMkLst>
            <pc:docMk/>
            <pc:sldMk cId="2587791233" sldId="2570"/>
            <ac:spMk id="21" creationId="{49D4CD34-F03E-422B-834A-DA76DDBF1374}"/>
          </ac:spMkLst>
        </pc:spChg>
      </pc:sldChg>
      <pc:sldChg chg="modSp mod">
        <pc:chgData name="Tre' Grisby" userId="50d4aae575437db1" providerId="LiveId" clId="{18C6F0E8-E9B7-4AD4-B649-784D8716AA29}" dt="2026-03-30T23:18:31.014" v="161" actId="27636"/>
        <pc:sldMkLst>
          <pc:docMk/>
          <pc:sldMk cId="4245870314" sldId="2571"/>
        </pc:sldMkLst>
        <pc:spChg chg="mod">
          <ac:chgData name="Tre' Grisby" userId="50d4aae575437db1" providerId="LiveId" clId="{18C6F0E8-E9B7-4AD4-B649-784D8716AA29}" dt="2026-03-30T23:18:31.014" v="161" actId="27636"/>
          <ac:spMkLst>
            <pc:docMk/>
            <pc:sldMk cId="4245870314" sldId="2571"/>
            <ac:spMk id="4" creationId="{6BEF7745-EDC1-AC57-7374-C7BD9FCA1F2E}"/>
          </ac:spMkLst>
        </pc:spChg>
      </pc:sldChg>
      <pc:sldChg chg="modSp mod modNotesTx">
        <pc:chgData name="Tre' Grisby" userId="50d4aae575437db1" providerId="LiveId" clId="{18C6F0E8-E9B7-4AD4-B649-784D8716AA29}" dt="2026-04-02T16:06:00.053" v="588" actId="20577"/>
        <pc:sldMkLst>
          <pc:docMk/>
          <pc:sldMk cId="63607497" sldId="2572"/>
        </pc:sldMkLst>
        <pc:spChg chg="mod">
          <ac:chgData name="Tre' Grisby" userId="50d4aae575437db1" providerId="LiveId" clId="{18C6F0E8-E9B7-4AD4-B649-784D8716AA29}" dt="2026-03-30T23:18:30.800" v="84" actId="27636"/>
          <ac:spMkLst>
            <pc:docMk/>
            <pc:sldMk cId="63607497" sldId="2572"/>
            <ac:spMk id="12" creationId="{91EA35D5-7044-4C46-8E3D-B6BB58C0B9F0}"/>
          </ac:spMkLst>
        </pc:spChg>
        <pc:spChg chg="mod">
          <ac:chgData name="Tre' Grisby" userId="50d4aae575437db1" providerId="LiveId" clId="{18C6F0E8-E9B7-4AD4-B649-784D8716AA29}" dt="2026-03-30T23:18:30.795" v="82" actId="27636"/>
          <ac:spMkLst>
            <pc:docMk/>
            <pc:sldMk cId="63607497" sldId="2572"/>
            <ac:spMk id="13" creationId="{5E960562-616F-48B5-9C0D-DA7EC462B0EE}"/>
          </ac:spMkLst>
        </pc:spChg>
        <pc:spChg chg="mod">
          <ac:chgData name="Tre' Grisby" userId="50d4aae575437db1" providerId="LiveId" clId="{18C6F0E8-E9B7-4AD4-B649-784D8716AA29}" dt="2026-03-30T23:18:30.798" v="83" actId="27636"/>
          <ac:spMkLst>
            <pc:docMk/>
            <pc:sldMk cId="63607497" sldId="2572"/>
            <ac:spMk id="14" creationId="{F599838C-26FF-4761-8146-CCC963F83E05}"/>
          </ac:spMkLst>
        </pc:spChg>
        <pc:spChg chg="mod">
          <ac:chgData name="Tre' Grisby" userId="50d4aae575437db1" providerId="LiveId" clId="{18C6F0E8-E9B7-4AD4-B649-784D8716AA29}" dt="2026-03-30T23:18:30.803" v="85" actId="27636"/>
          <ac:spMkLst>
            <pc:docMk/>
            <pc:sldMk cId="63607497" sldId="2572"/>
            <ac:spMk id="15" creationId="{BA8E0D59-123C-40DB-B93A-FE78BB7510BB}"/>
          </ac:spMkLst>
        </pc:spChg>
        <pc:picChg chg="mod">
          <ac:chgData name="Tre' Grisby" userId="50d4aae575437db1" providerId="LiveId" clId="{18C6F0E8-E9B7-4AD4-B649-784D8716AA29}" dt="2026-03-30T23:18:30.790" v="81" actId="1076"/>
          <ac:picMkLst>
            <pc:docMk/>
            <pc:sldMk cId="63607497" sldId="2572"/>
            <ac:picMk id="8" creationId="{AAA15445-6A33-4142-89CF-C67864EF144C}"/>
          </ac:picMkLst>
        </pc:picChg>
      </pc:sldChg>
      <pc:sldChg chg="delSp modSp mod modNotesTx">
        <pc:chgData name="Tre' Grisby" userId="50d4aae575437db1" providerId="LiveId" clId="{18C6F0E8-E9B7-4AD4-B649-784D8716AA29}" dt="2026-04-02T16:08:52.102" v="591" actId="478"/>
        <pc:sldMkLst>
          <pc:docMk/>
          <pc:sldMk cId="3742228034" sldId="2573"/>
        </pc:sldMkLst>
        <pc:spChg chg="mod">
          <ac:chgData name="Tre' Grisby" userId="50d4aae575437db1" providerId="LiveId" clId="{18C6F0E8-E9B7-4AD4-B649-784D8716AA29}" dt="2026-03-30T23:18:30.818" v="86" actId="27636"/>
          <ac:spMkLst>
            <pc:docMk/>
            <pc:sldMk cId="3742228034" sldId="2573"/>
            <ac:spMk id="4" creationId="{CFCF59B2-3713-AC04-665E-47DA16352376}"/>
          </ac:spMkLst>
        </pc:spChg>
        <pc:spChg chg="del">
          <ac:chgData name="Tre' Grisby" userId="50d4aae575437db1" providerId="LiveId" clId="{18C6F0E8-E9B7-4AD4-B649-784D8716AA29}" dt="2026-04-02T16:08:52.102" v="591" actId="478"/>
          <ac:spMkLst>
            <pc:docMk/>
            <pc:sldMk cId="3742228034" sldId="2573"/>
            <ac:spMk id="6" creationId="{E9B63EA4-C96D-09B5-41F0-2FD1B222C166}"/>
          </ac:spMkLst>
        </pc:spChg>
        <pc:spChg chg="mod">
          <ac:chgData name="Tre' Grisby" userId="50d4aae575437db1" providerId="LiveId" clId="{18C6F0E8-E9B7-4AD4-B649-784D8716AA29}" dt="2026-03-30T23:18:55.528" v="163" actId="27636"/>
          <ac:spMkLst>
            <pc:docMk/>
            <pc:sldMk cId="3742228034" sldId="2573"/>
            <ac:spMk id="9" creationId="{AEB27608-00E8-45D5-8AC4-52E64F3ACBEE}"/>
          </ac:spMkLst>
        </pc:spChg>
      </pc:sldChg>
      <pc:sldChg chg="modSp mod">
        <pc:chgData name="Tre' Grisby" userId="50d4aae575437db1" providerId="LiveId" clId="{18C6F0E8-E9B7-4AD4-B649-784D8716AA29}" dt="2026-04-02T16:09:43.020" v="611" actId="27636"/>
        <pc:sldMkLst>
          <pc:docMk/>
          <pc:sldMk cId="312767388" sldId="2574"/>
        </pc:sldMkLst>
        <pc:spChg chg="mod">
          <ac:chgData name="Tre' Grisby" userId="50d4aae575437db1" providerId="LiveId" clId="{18C6F0E8-E9B7-4AD4-B649-784D8716AA29}" dt="2026-03-30T23:18:30.823" v="88" actId="27636"/>
          <ac:spMkLst>
            <pc:docMk/>
            <pc:sldMk cId="312767388" sldId="2574"/>
            <ac:spMk id="17" creationId="{A3E96FC6-3363-4136-8A97-B89E2D721CC4}"/>
          </ac:spMkLst>
        </pc:spChg>
        <pc:spChg chg="mod">
          <ac:chgData name="Tre' Grisby" userId="50d4aae575437db1" providerId="LiveId" clId="{18C6F0E8-E9B7-4AD4-B649-784D8716AA29}" dt="2026-04-02T16:09:43.020" v="611" actId="27636"/>
          <ac:spMkLst>
            <pc:docMk/>
            <pc:sldMk cId="312767388" sldId="2574"/>
            <ac:spMk id="18" creationId="{7AC5A73E-8384-4344-B747-78E98D4480FC}"/>
          </ac:spMkLst>
        </pc:spChg>
        <pc:spChg chg="mod">
          <ac:chgData name="Tre' Grisby" userId="50d4aae575437db1" providerId="LiveId" clId="{18C6F0E8-E9B7-4AD4-B649-784D8716AA29}" dt="2026-04-02T16:09:37.346" v="609" actId="27636"/>
          <ac:spMkLst>
            <pc:docMk/>
            <pc:sldMk cId="312767388" sldId="2574"/>
            <ac:spMk id="19" creationId="{C48D0E68-63B2-4AE1-8209-D835374EC19B}"/>
          </ac:spMkLst>
        </pc:spChg>
        <pc:spChg chg="mod">
          <ac:chgData name="Tre' Grisby" userId="50d4aae575437db1" providerId="LiveId" clId="{18C6F0E8-E9B7-4AD4-B649-784D8716AA29}" dt="2026-04-02T16:09:28.268" v="605" actId="27636"/>
          <ac:spMkLst>
            <pc:docMk/>
            <pc:sldMk cId="312767388" sldId="2574"/>
            <ac:spMk id="20" creationId="{C31E7DFA-0270-455C-8D5A-DA09287ADD2F}"/>
          </ac:spMkLst>
        </pc:spChg>
        <pc:spChg chg="mod">
          <ac:chgData name="Tre' Grisby" userId="50d4aae575437db1" providerId="LiveId" clId="{18C6F0E8-E9B7-4AD4-B649-784D8716AA29}" dt="2026-04-02T16:09:32.868" v="607" actId="27636"/>
          <ac:spMkLst>
            <pc:docMk/>
            <pc:sldMk cId="312767388" sldId="2574"/>
            <ac:spMk id="21" creationId="{9A21A754-2957-4CBE-A9D6-0227B8542B46}"/>
          </ac:spMkLst>
        </pc:spChg>
      </pc:sldChg>
      <pc:sldChg chg="modSp mod">
        <pc:chgData name="Tre' Grisby" userId="50d4aae575437db1" providerId="LiveId" clId="{18C6F0E8-E9B7-4AD4-B649-784D8716AA29}" dt="2026-04-02T16:11:30.654" v="626" actId="113"/>
        <pc:sldMkLst>
          <pc:docMk/>
          <pc:sldMk cId="3460742360" sldId="2576"/>
        </pc:sldMkLst>
        <pc:spChg chg="mod">
          <ac:chgData name="Tre' Grisby" userId="50d4aae575437db1" providerId="LiveId" clId="{18C6F0E8-E9B7-4AD4-B649-784D8716AA29}" dt="2026-03-30T23:18:30.832" v="92" actId="27636"/>
          <ac:spMkLst>
            <pc:docMk/>
            <pc:sldMk cId="3460742360" sldId="2576"/>
            <ac:spMk id="4" creationId="{DA076FFB-5B77-355C-50B4-91B840823853}"/>
          </ac:spMkLst>
        </pc:spChg>
        <pc:spChg chg="mod">
          <ac:chgData name="Tre' Grisby" userId="50d4aae575437db1" providerId="LiveId" clId="{18C6F0E8-E9B7-4AD4-B649-784D8716AA29}" dt="2026-04-02T16:11:30.654" v="626" actId="113"/>
          <ac:spMkLst>
            <pc:docMk/>
            <pc:sldMk cId="3460742360" sldId="2576"/>
            <ac:spMk id="9" creationId="{77F9C1EB-A70B-441E-81E3-BF60467CB5C7}"/>
          </ac:spMkLst>
        </pc:spChg>
      </pc:sldChg>
      <pc:sldChg chg="modSp mod">
        <pc:chgData name="Tre' Grisby" userId="50d4aae575437db1" providerId="LiveId" clId="{18C6F0E8-E9B7-4AD4-B649-784D8716AA29}" dt="2026-04-02T16:12:51.199" v="636" actId="14100"/>
        <pc:sldMkLst>
          <pc:docMk/>
          <pc:sldMk cId="3742413633" sldId="2577"/>
        </pc:sldMkLst>
        <pc:spChg chg="mod">
          <ac:chgData name="Tre' Grisby" userId="50d4aae575437db1" providerId="LiveId" clId="{18C6F0E8-E9B7-4AD4-B649-784D8716AA29}" dt="2026-03-30T23:18:30.837" v="94" actId="27636"/>
          <ac:spMkLst>
            <pc:docMk/>
            <pc:sldMk cId="3742413633" sldId="2577"/>
            <ac:spMk id="10" creationId="{A9D25381-D1D3-4277-8820-B2F171290EB4}"/>
          </ac:spMkLst>
        </pc:spChg>
        <pc:spChg chg="mod">
          <ac:chgData name="Tre' Grisby" userId="50d4aae575437db1" providerId="LiveId" clId="{18C6F0E8-E9B7-4AD4-B649-784D8716AA29}" dt="2026-04-02T16:12:51.199" v="636" actId="14100"/>
          <ac:spMkLst>
            <pc:docMk/>
            <pc:sldMk cId="3742413633" sldId="2577"/>
            <ac:spMk id="11" creationId="{5AD3F981-37C4-48C0-8D86-550D25DF0ED5}"/>
          </ac:spMkLst>
        </pc:spChg>
      </pc:sldChg>
      <pc:sldChg chg="modSp mod">
        <pc:chgData name="Tre' Grisby" userId="50d4aae575437db1" providerId="LiveId" clId="{18C6F0E8-E9B7-4AD4-B649-784D8716AA29}" dt="2026-04-02T16:14:00.206" v="638" actId="14100"/>
        <pc:sldMkLst>
          <pc:docMk/>
          <pc:sldMk cId="188907060" sldId="2578"/>
        </pc:sldMkLst>
        <pc:spChg chg="mod">
          <ac:chgData name="Tre' Grisby" userId="50d4aae575437db1" providerId="LiveId" clId="{18C6F0E8-E9B7-4AD4-B649-784D8716AA29}" dt="2026-03-30T23:18:30.840" v="95" actId="27636"/>
          <ac:spMkLst>
            <pc:docMk/>
            <pc:sldMk cId="188907060" sldId="2578"/>
            <ac:spMk id="4" creationId="{01808D42-B651-AE0F-07E3-A76FEC86239F}"/>
          </ac:spMkLst>
        </pc:spChg>
        <pc:spChg chg="mod">
          <ac:chgData name="Tre' Grisby" userId="50d4aae575437db1" providerId="LiveId" clId="{18C6F0E8-E9B7-4AD4-B649-784D8716AA29}" dt="2026-04-02T16:14:00.206" v="638" actId="14100"/>
          <ac:spMkLst>
            <pc:docMk/>
            <pc:sldMk cId="188907060" sldId="2578"/>
            <ac:spMk id="9" creationId="{D1715BA0-95C9-4D8E-8E98-188A8B85E6A0}"/>
          </ac:spMkLst>
        </pc:spChg>
        <pc:spChg chg="mod">
          <ac:chgData name="Tre' Grisby" userId="50d4aae575437db1" providerId="LiveId" clId="{18C6F0E8-E9B7-4AD4-B649-784D8716AA29}" dt="2026-03-30T23:18:30.850" v="99" actId="27636"/>
          <ac:spMkLst>
            <pc:docMk/>
            <pc:sldMk cId="188907060" sldId="2578"/>
            <ac:spMk id="10" creationId="{1532A8BC-83FF-41C3-BB30-7A0FD91B98B5}"/>
          </ac:spMkLst>
        </pc:spChg>
        <pc:spChg chg="mod">
          <ac:chgData name="Tre' Grisby" userId="50d4aae575437db1" providerId="LiveId" clId="{18C6F0E8-E9B7-4AD4-B649-784D8716AA29}" dt="2026-03-30T23:18:30.843" v="96" actId="27636"/>
          <ac:spMkLst>
            <pc:docMk/>
            <pc:sldMk cId="188907060" sldId="2578"/>
            <ac:spMk id="11" creationId="{6E81BB48-E15B-4E26-A3FD-EFFE14A2ABB7}"/>
          </ac:spMkLst>
        </pc:spChg>
        <pc:spChg chg="mod">
          <ac:chgData name="Tre' Grisby" userId="50d4aae575437db1" providerId="LiveId" clId="{18C6F0E8-E9B7-4AD4-B649-784D8716AA29}" dt="2026-04-02T16:13:49.631" v="637" actId="1076"/>
          <ac:spMkLst>
            <pc:docMk/>
            <pc:sldMk cId="188907060" sldId="2578"/>
            <ac:spMk id="12" creationId="{20F3A2CE-E37A-4E50-8399-84E6AE61CB89}"/>
          </ac:spMkLst>
        </pc:spChg>
      </pc:sldChg>
      <pc:sldChg chg="modSp mod">
        <pc:chgData name="Tre' Grisby" userId="50d4aae575437db1" providerId="LiveId" clId="{18C6F0E8-E9B7-4AD4-B649-784D8716AA29}" dt="2026-03-30T23:18:30.854" v="100" actId="27636"/>
        <pc:sldMkLst>
          <pc:docMk/>
          <pc:sldMk cId="2563884184" sldId="2579"/>
        </pc:sldMkLst>
        <pc:spChg chg="mod">
          <ac:chgData name="Tre' Grisby" userId="50d4aae575437db1" providerId="LiveId" clId="{18C6F0E8-E9B7-4AD4-B649-784D8716AA29}" dt="2026-03-30T23:18:30.854" v="100" actId="27636"/>
          <ac:spMkLst>
            <pc:docMk/>
            <pc:sldMk cId="2563884184" sldId="2579"/>
            <ac:spMk id="4" creationId="{D67BBD4E-0A8B-6990-B417-0ABFB82C128D}"/>
          </ac:spMkLst>
        </pc:spChg>
      </pc:sldChg>
      <pc:sldChg chg="modSp mod modNotes">
        <pc:chgData name="Tre' Grisby" userId="50d4aae575437db1" providerId="LiveId" clId="{18C6F0E8-E9B7-4AD4-B649-784D8716AA29}" dt="2026-03-30T23:33:33.388" v="176" actId="12"/>
        <pc:sldMkLst>
          <pc:docMk/>
          <pc:sldMk cId="1554973086" sldId="2580"/>
        </pc:sldMkLst>
        <pc:spChg chg="mod">
          <ac:chgData name="Tre' Grisby" userId="50d4aae575437db1" providerId="LiveId" clId="{18C6F0E8-E9B7-4AD4-B649-784D8716AA29}" dt="2026-03-30T23:18:30.858" v="101" actId="27636"/>
          <ac:spMkLst>
            <pc:docMk/>
            <pc:sldMk cId="1554973086" sldId="2580"/>
            <ac:spMk id="17" creationId="{4134760B-17A9-4804-97AB-18BE86352C36}"/>
          </ac:spMkLst>
        </pc:spChg>
        <pc:spChg chg="mod">
          <ac:chgData name="Tre' Grisby" userId="50d4aae575437db1" providerId="LiveId" clId="{18C6F0E8-E9B7-4AD4-B649-784D8716AA29}" dt="2026-03-30T23:18:30.859" v="102" actId="27636"/>
          <ac:spMkLst>
            <pc:docMk/>
            <pc:sldMk cId="1554973086" sldId="2580"/>
            <ac:spMk id="20" creationId="{5AAE3B56-A73F-42CE-AA07-BBDEE81A40FA}"/>
          </ac:spMkLst>
        </pc:spChg>
        <pc:spChg chg="mod">
          <ac:chgData name="Tre' Grisby" userId="50d4aae575437db1" providerId="LiveId" clId="{18C6F0E8-E9B7-4AD4-B649-784D8716AA29}" dt="2026-03-30T23:18:30.861" v="103" actId="27636"/>
          <ac:spMkLst>
            <pc:docMk/>
            <pc:sldMk cId="1554973086" sldId="2580"/>
            <ac:spMk id="21" creationId="{C8EE709E-6A6D-44E4-BB9E-94F539B6BC17}"/>
          </ac:spMkLst>
        </pc:spChg>
      </pc:sldChg>
      <pc:sldChg chg="modSp mod">
        <pc:chgData name="Tre' Grisby" userId="50d4aae575437db1" providerId="LiveId" clId="{18C6F0E8-E9B7-4AD4-B649-784D8716AA29}" dt="2026-03-30T23:18:30.865" v="104" actId="27636"/>
        <pc:sldMkLst>
          <pc:docMk/>
          <pc:sldMk cId="651943365" sldId="2581"/>
        </pc:sldMkLst>
        <pc:spChg chg="mod">
          <ac:chgData name="Tre' Grisby" userId="50d4aae575437db1" providerId="LiveId" clId="{18C6F0E8-E9B7-4AD4-B649-784D8716AA29}" dt="2026-03-30T23:18:30.865" v="104" actId="27636"/>
          <ac:spMkLst>
            <pc:docMk/>
            <pc:sldMk cId="651943365" sldId="2581"/>
            <ac:spMk id="4" creationId="{BA60B708-4A11-332B-D5E9-2E80DA01EC3E}"/>
          </ac:spMkLst>
        </pc:spChg>
      </pc:sldChg>
      <pc:sldChg chg="modSp mod">
        <pc:chgData name="Tre' Grisby" userId="50d4aae575437db1" providerId="LiveId" clId="{18C6F0E8-E9B7-4AD4-B649-784D8716AA29}" dt="2026-04-02T16:19:26.744" v="653" actId="6549"/>
        <pc:sldMkLst>
          <pc:docMk/>
          <pc:sldMk cId="396052699" sldId="2582"/>
        </pc:sldMkLst>
        <pc:spChg chg="mod">
          <ac:chgData name="Tre' Grisby" userId="50d4aae575437db1" providerId="LiveId" clId="{18C6F0E8-E9B7-4AD4-B649-784D8716AA29}" dt="2026-03-30T23:18:30.877" v="108" actId="27636"/>
          <ac:spMkLst>
            <pc:docMk/>
            <pc:sldMk cId="396052699" sldId="2582"/>
            <ac:spMk id="4" creationId="{CE077929-69D0-15F4-BDB2-D6F27F9350E2}"/>
          </ac:spMkLst>
        </pc:spChg>
        <pc:spChg chg="mod">
          <ac:chgData name="Tre' Grisby" userId="50d4aae575437db1" providerId="LiveId" clId="{18C6F0E8-E9B7-4AD4-B649-784D8716AA29}" dt="2026-04-02T16:17:21.296" v="647" actId="27636"/>
          <ac:spMkLst>
            <pc:docMk/>
            <pc:sldMk cId="396052699" sldId="2582"/>
            <ac:spMk id="9" creationId="{E000F1E9-D9C4-486D-A076-D2E190CF717C}"/>
          </ac:spMkLst>
        </pc:spChg>
        <pc:spChg chg="mod">
          <ac:chgData name="Tre' Grisby" userId="50d4aae575437db1" providerId="LiveId" clId="{18C6F0E8-E9B7-4AD4-B649-784D8716AA29}" dt="2026-04-02T16:17:21.289" v="645" actId="14100"/>
          <ac:spMkLst>
            <pc:docMk/>
            <pc:sldMk cId="396052699" sldId="2582"/>
            <ac:spMk id="10" creationId="{F1FB2CE5-AB9E-4A03-8BCF-E36807381113}"/>
          </ac:spMkLst>
        </pc:spChg>
        <pc:spChg chg="mod">
          <ac:chgData name="Tre' Grisby" userId="50d4aae575437db1" providerId="LiveId" clId="{18C6F0E8-E9B7-4AD4-B649-784D8716AA29}" dt="2026-04-02T16:17:21.294" v="646" actId="27636"/>
          <ac:spMkLst>
            <pc:docMk/>
            <pc:sldMk cId="396052699" sldId="2582"/>
            <ac:spMk id="11" creationId="{434C7B63-13FB-4313-9331-995916D4C28C}"/>
          </ac:spMkLst>
        </pc:spChg>
        <pc:spChg chg="mod">
          <ac:chgData name="Tre' Grisby" userId="50d4aae575437db1" providerId="LiveId" clId="{18C6F0E8-E9B7-4AD4-B649-784D8716AA29}" dt="2026-04-02T16:17:34.039" v="649" actId="1076"/>
          <ac:spMkLst>
            <pc:docMk/>
            <pc:sldMk cId="396052699" sldId="2582"/>
            <ac:spMk id="12" creationId="{0A06284E-BB47-4DDF-A97A-749667A3DBDA}"/>
          </ac:spMkLst>
        </pc:spChg>
        <pc:spChg chg="mod">
          <ac:chgData name="Tre' Grisby" userId="50d4aae575437db1" providerId="LiveId" clId="{18C6F0E8-E9B7-4AD4-B649-784D8716AA29}" dt="2026-04-02T16:19:26.744" v="653" actId="6549"/>
          <ac:spMkLst>
            <pc:docMk/>
            <pc:sldMk cId="396052699" sldId="2582"/>
            <ac:spMk id="13" creationId="{66085E46-ACE0-492E-A65A-5ECD3FC6460D}"/>
          </ac:spMkLst>
        </pc:spChg>
      </pc:sldChg>
      <pc:sldChg chg="modSp mod modNotesTx">
        <pc:chgData name="Tre' Grisby" userId="50d4aae575437db1" providerId="LiveId" clId="{18C6F0E8-E9B7-4AD4-B649-784D8716AA29}" dt="2026-04-02T16:19:59.747" v="655" actId="20577"/>
        <pc:sldMkLst>
          <pc:docMk/>
          <pc:sldMk cId="2875283763" sldId="2583"/>
        </pc:sldMkLst>
        <pc:spChg chg="mod">
          <ac:chgData name="Tre' Grisby" userId="50d4aae575437db1" providerId="LiveId" clId="{18C6F0E8-E9B7-4AD4-B649-784D8716AA29}" dt="2026-03-30T23:18:30.885" v="111" actId="27636"/>
          <ac:spMkLst>
            <pc:docMk/>
            <pc:sldMk cId="2875283763" sldId="2583"/>
            <ac:spMk id="4" creationId="{0F73CF8D-B38F-FC1D-2104-8917BEEE9BEE}"/>
          </ac:spMkLst>
        </pc:spChg>
      </pc:sldChg>
      <pc:sldChg chg="modSp mod">
        <pc:chgData name="Tre' Grisby" userId="50d4aae575437db1" providerId="LiveId" clId="{18C6F0E8-E9B7-4AD4-B649-784D8716AA29}" dt="2026-04-02T16:21:07.750" v="657" actId="20577"/>
        <pc:sldMkLst>
          <pc:docMk/>
          <pc:sldMk cId="1641019322" sldId="2584"/>
        </pc:sldMkLst>
        <pc:spChg chg="mod">
          <ac:chgData name="Tre' Grisby" userId="50d4aae575437db1" providerId="LiveId" clId="{18C6F0E8-E9B7-4AD4-B649-784D8716AA29}" dt="2026-03-30T23:18:30.888" v="112" actId="27636"/>
          <ac:spMkLst>
            <pc:docMk/>
            <pc:sldMk cId="1641019322" sldId="2584"/>
            <ac:spMk id="10" creationId="{7281A43D-9F24-4F03-A4F1-E2FBDE807EB7}"/>
          </ac:spMkLst>
        </pc:spChg>
        <pc:spChg chg="mod">
          <ac:chgData name="Tre' Grisby" userId="50d4aae575437db1" providerId="LiveId" clId="{18C6F0E8-E9B7-4AD4-B649-784D8716AA29}" dt="2026-04-02T16:21:07.750" v="657" actId="20577"/>
          <ac:spMkLst>
            <pc:docMk/>
            <pc:sldMk cId="1641019322" sldId="2584"/>
            <ac:spMk id="12" creationId="{46C64680-848F-45ED-B4A7-07D6E2C2CB34}"/>
          </ac:spMkLst>
        </pc:spChg>
      </pc:sldChg>
      <pc:sldChg chg="modSp mod">
        <pc:chgData name="Tre' Grisby" userId="50d4aae575437db1" providerId="LiveId" clId="{18C6F0E8-E9B7-4AD4-B649-784D8716AA29}" dt="2026-03-30T23:18:30.900" v="117" actId="27636"/>
        <pc:sldMkLst>
          <pc:docMk/>
          <pc:sldMk cId="821078516" sldId="2585"/>
        </pc:sldMkLst>
        <pc:spChg chg="mod">
          <ac:chgData name="Tre' Grisby" userId="50d4aae575437db1" providerId="LiveId" clId="{18C6F0E8-E9B7-4AD4-B649-784D8716AA29}" dt="2026-03-30T23:18:30.897" v="115" actId="27636"/>
          <ac:spMkLst>
            <pc:docMk/>
            <pc:sldMk cId="821078516" sldId="2585"/>
            <ac:spMk id="12" creationId="{A344EBDD-4D8B-4A0B-A382-D83C71193228}"/>
          </ac:spMkLst>
        </pc:spChg>
        <pc:spChg chg="mod">
          <ac:chgData name="Tre' Grisby" userId="50d4aae575437db1" providerId="LiveId" clId="{18C6F0E8-E9B7-4AD4-B649-784D8716AA29}" dt="2026-03-30T23:18:30.900" v="117" actId="27636"/>
          <ac:spMkLst>
            <pc:docMk/>
            <pc:sldMk cId="821078516" sldId="2585"/>
            <ac:spMk id="13" creationId="{98376D8B-D2FA-4C45-86F8-7F6C0D2145F1}"/>
          </ac:spMkLst>
        </pc:spChg>
        <pc:spChg chg="mod">
          <ac:chgData name="Tre' Grisby" userId="50d4aae575437db1" providerId="LiveId" clId="{18C6F0E8-E9B7-4AD4-B649-784D8716AA29}" dt="2026-03-30T23:18:30.895" v="114" actId="27636"/>
          <ac:spMkLst>
            <pc:docMk/>
            <pc:sldMk cId="821078516" sldId="2585"/>
            <ac:spMk id="14" creationId="{FBC7CEB7-BEE5-418B-9479-88D4642E00A8}"/>
          </ac:spMkLst>
        </pc:spChg>
        <pc:spChg chg="mod">
          <ac:chgData name="Tre' Grisby" userId="50d4aae575437db1" providerId="LiveId" clId="{18C6F0E8-E9B7-4AD4-B649-784D8716AA29}" dt="2026-03-30T23:18:30.899" v="116" actId="27636"/>
          <ac:spMkLst>
            <pc:docMk/>
            <pc:sldMk cId="821078516" sldId="2585"/>
            <ac:spMk id="15" creationId="{BB7E818C-2DC9-48EB-9381-2B00B39EAB5D}"/>
          </ac:spMkLst>
        </pc:spChg>
      </pc:sldChg>
      <pc:sldChg chg="modSp mod">
        <pc:chgData name="Tre' Grisby" userId="50d4aae575437db1" providerId="LiveId" clId="{18C6F0E8-E9B7-4AD4-B649-784D8716AA29}" dt="2026-04-02T16:24:01.853" v="665" actId="1076"/>
        <pc:sldMkLst>
          <pc:docMk/>
          <pc:sldMk cId="3577787688" sldId="2586"/>
        </pc:sldMkLst>
        <pc:spChg chg="mod">
          <ac:chgData name="Tre' Grisby" userId="50d4aae575437db1" providerId="LiveId" clId="{18C6F0E8-E9B7-4AD4-B649-784D8716AA29}" dt="2026-03-30T23:18:30.913" v="124" actId="27636"/>
          <ac:spMkLst>
            <pc:docMk/>
            <pc:sldMk cId="3577787688" sldId="2586"/>
            <ac:spMk id="10" creationId="{CB332A04-99E0-4458-83E2-4BDCF64D2179}"/>
          </ac:spMkLst>
        </pc:spChg>
        <pc:spChg chg="mod">
          <ac:chgData name="Tre' Grisby" userId="50d4aae575437db1" providerId="LiveId" clId="{18C6F0E8-E9B7-4AD4-B649-784D8716AA29}" dt="2026-04-02T16:24:01.853" v="665" actId="1076"/>
          <ac:spMkLst>
            <pc:docMk/>
            <pc:sldMk cId="3577787688" sldId="2586"/>
            <ac:spMk id="11" creationId="{2B7A111B-D9F5-490C-AEC3-72E2987AF754}"/>
          </ac:spMkLst>
        </pc:spChg>
        <pc:spChg chg="mod">
          <ac:chgData name="Tre' Grisby" userId="50d4aae575437db1" providerId="LiveId" clId="{18C6F0E8-E9B7-4AD4-B649-784D8716AA29}" dt="2026-04-02T16:23:54.108" v="663" actId="1076"/>
          <ac:spMkLst>
            <pc:docMk/>
            <pc:sldMk cId="3577787688" sldId="2586"/>
            <ac:spMk id="12" creationId="{C6FCC729-4CF2-42C9-952C-0C2C9275E96E}"/>
          </ac:spMkLst>
        </pc:spChg>
        <pc:spChg chg="mod">
          <ac:chgData name="Tre' Grisby" userId="50d4aae575437db1" providerId="LiveId" clId="{18C6F0E8-E9B7-4AD4-B649-784D8716AA29}" dt="2026-04-02T16:23:54.108" v="663" actId="1076"/>
          <ac:spMkLst>
            <pc:docMk/>
            <pc:sldMk cId="3577787688" sldId="2586"/>
            <ac:spMk id="13" creationId="{C674CC81-FAE9-473D-8856-7B31FC573E3F}"/>
          </ac:spMkLst>
        </pc:spChg>
        <pc:spChg chg="mod">
          <ac:chgData name="Tre' Grisby" userId="50d4aae575437db1" providerId="LiveId" clId="{18C6F0E8-E9B7-4AD4-B649-784D8716AA29}" dt="2026-04-02T16:23:54.108" v="663" actId="1076"/>
          <ac:spMkLst>
            <pc:docMk/>
            <pc:sldMk cId="3577787688" sldId="2586"/>
            <ac:spMk id="14" creationId="{705B2492-E9AE-4BBB-8BAA-4E583DBA34BC}"/>
          </ac:spMkLst>
        </pc:spChg>
        <pc:spChg chg="mod">
          <ac:chgData name="Tre' Grisby" userId="50d4aae575437db1" providerId="LiveId" clId="{18C6F0E8-E9B7-4AD4-B649-784D8716AA29}" dt="2026-04-02T16:22:52.440" v="662" actId="27636"/>
          <ac:spMkLst>
            <pc:docMk/>
            <pc:sldMk cId="3577787688" sldId="2586"/>
            <ac:spMk id="15" creationId="{0E1F044C-9177-4363-97A3-DAB0DC76F2CB}"/>
          </ac:spMkLst>
        </pc:spChg>
        <pc:spChg chg="mod">
          <ac:chgData name="Tre' Grisby" userId="50d4aae575437db1" providerId="LiveId" clId="{18C6F0E8-E9B7-4AD4-B649-784D8716AA29}" dt="2026-03-30T23:18:30.909" v="122" actId="27636"/>
          <ac:spMkLst>
            <pc:docMk/>
            <pc:sldMk cId="3577787688" sldId="2586"/>
            <ac:spMk id="16" creationId="{FD3B092A-2265-4F95-81AB-E606DD6CA65C}"/>
          </ac:spMkLst>
        </pc:spChg>
      </pc:sldChg>
      <pc:sldChg chg="delSp modSp mod">
        <pc:chgData name="Tre' Grisby" userId="50d4aae575437db1" providerId="LiveId" clId="{18C6F0E8-E9B7-4AD4-B649-784D8716AA29}" dt="2026-04-02T16:25:20.576" v="673" actId="478"/>
        <pc:sldMkLst>
          <pc:docMk/>
          <pc:sldMk cId="3637395963" sldId="2587"/>
        </pc:sldMkLst>
        <pc:spChg chg="mod">
          <ac:chgData name="Tre' Grisby" userId="50d4aae575437db1" providerId="LiveId" clId="{18C6F0E8-E9B7-4AD4-B649-784D8716AA29}" dt="2026-04-02T16:24:36.090" v="667" actId="27636"/>
          <ac:spMkLst>
            <pc:docMk/>
            <pc:sldMk cId="3637395963" sldId="2587"/>
            <ac:spMk id="4" creationId="{1822D0D1-72DA-370D-1FE4-A362FFE7B1DB}"/>
          </ac:spMkLst>
        </pc:spChg>
        <pc:spChg chg="del">
          <ac:chgData name="Tre' Grisby" userId="50d4aae575437db1" providerId="LiveId" clId="{18C6F0E8-E9B7-4AD4-B649-784D8716AA29}" dt="2026-04-02T16:25:20.576" v="673" actId="478"/>
          <ac:spMkLst>
            <pc:docMk/>
            <pc:sldMk cId="3637395963" sldId="2587"/>
            <ac:spMk id="6" creationId="{A4DEB133-F790-D863-B98A-6721D7922B88}"/>
          </ac:spMkLst>
        </pc:spChg>
        <pc:spChg chg="mod">
          <ac:chgData name="Tre' Grisby" userId="50d4aae575437db1" providerId="LiveId" clId="{18C6F0E8-E9B7-4AD4-B649-784D8716AA29}" dt="2026-03-30T23:18:30.920" v="126" actId="27636"/>
          <ac:spMkLst>
            <pc:docMk/>
            <pc:sldMk cId="3637395963" sldId="2587"/>
            <ac:spMk id="9" creationId="{F25EAFA0-4E52-4019-AE3B-F20E052E57AF}"/>
          </ac:spMkLst>
        </pc:spChg>
        <pc:spChg chg="mod">
          <ac:chgData name="Tre' Grisby" userId="50d4aae575437db1" providerId="LiveId" clId="{18C6F0E8-E9B7-4AD4-B649-784D8716AA29}" dt="2026-04-02T16:25:12.815" v="672" actId="20577"/>
          <ac:spMkLst>
            <pc:docMk/>
            <pc:sldMk cId="3637395963" sldId="2587"/>
            <ac:spMk id="12" creationId="{B41A9C90-09BD-43D1-8E53-EDBB18F99962}"/>
          </ac:spMkLst>
        </pc:spChg>
      </pc:sldChg>
      <pc:sldChg chg="addSp delSp modSp new mod ord">
        <pc:chgData name="Tre' Grisby" userId="50d4aae575437db1" providerId="LiveId" clId="{18C6F0E8-E9B7-4AD4-B649-784D8716AA29}" dt="2026-04-02T19:41:08.797" v="998" actId="14100"/>
        <pc:sldMkLst>
          <pc:docMk/>
          <pc:sldMk cId="3773017488" sldId="2588"/>
        </pc:sldMkLst>
        <pc:spChg chg="mod">
          <ac:chgData name="Tre' Grisby" userId="50d4aae575437db1" providerId="LiveId" clId="{18C6F0E8-E9B7-4AD4-B649-784D8716AA29}" dt="2026-04-02T19:39:06.189" v="907" actId="20577"/>
          <ac:spMkLst>
            <pc:docMk/>
            <pc:sldMk cId="3773017488" sldId="2588"/>
            <ac:spMk id="2" creationId="{2BA022F3-11FB-47BE-6129-CB8F309396BD}"/>
          </ac:spMkLst>
        </pc:spChg>
        <pc:spChg chg="add del mod">
          <ac:chgData name="Tre' Grisby" userId="50d4aae575437db1" providerId="LiveId" clId="{18C6F0E8-E9B7-4AD4-B649-784D8716AA29}" dt="2026-04-02T19:41:08.797" v="998" actId="14100"/>
          <ac:spMkLst>
            <pc:docMk/>
            <pc:sldMk cId="3773017488" sldId="2588"/>
            <ac:spMk id="3" creationId="{4321819C-4A91-0645-1332-11DE1405CCBC}"/>
          </ac:spMkLst>
        </pc:spChg>
        <pc:spChg chg="add del">
          <ac:chgData name="Tre' Grisby" userId="50d4aae575437db1" providerId="LiveId" clId="{18C6F0E8-E9B7-4AD4-B649-784D8716AA29}" dt="2026-04-02T15:42:13.953" v="301" actId="931"/>
          <ac:spMkLst>
            <pc:docMk/>
            <pc:sldMk cId="3773017488" sldId="2588"/>
            <ac:spMk id="4" creationId="{16E0A9A8-22A3-6F88-C8F3-E5A6CDDDDED5}"/>
          </ac:spMkLst>
        </pc:spChg>
        <pc:spChg chg="del">
          <ac:chgData name="Tre' Grisby" userId="50d4aae575437db1" providerId="LiveId" clId="{18C6F0E8-E9B7-4AD4-B649-784D8716AA29}" dt="2026-04-02T15:45:56.116" v="343" actId="478"/>
          <ac:spMkLst>
            <pc:docMk/>
            <pc:sldMk cId="3773017488" sldId="2588"/>
            <ac:spMk id="5" creationId="{DCBD4B42-9043-70A0-FFF6-65026E9BD185}"/>
          </ac:spMkLst>
        </pc:spChg>
        <pc:spChg chg="del">
          <ac:chgData name="Tre' Grisby" userId="50d4aae575437db1" providerId="LiveId" clId="{18C6F0E8-E9B7-4AD4-B649-784D8716AA29}" dt="2026-04-02T16:25:48.805" v="674" actId="478"/>
          <ac:spMkLst>
            <pc:docMk/>
            <pc:sldMk cId="3773017488" sldId="2588"/>
            <ac:spMk id="6" creationId="{80297B18-B3CC-DD46-E7FF-5CFE7204EE24}"/>
          </ac:spMkLst>
        </pc:spChg>
        <pc:graphicFrameChg chg="add mod">
          <ac:chgData name="Tre' Grisby" userId="50d4aae575437db1" providerId="LiveId" clId="{18C6F0E8-E9B7-4AD4-B649-784D8716AA29}" dt="2026-04-02T15:34:20.285" v="296"/>
          <ac:graphicFrameMkLst>
            <pc:docMk/>
            <pc:sldMk cId="3773017488" sldId="2588"/>
            <ac:graphicFrameMk id="8" creationId="{52B02A4D-C585-A005-D203-C8DFDEDC6C0A}"/>
          </ac:graphicFrameMkLst>
        </pc:graphicFrameChg>
        <pc:picChg chg="add mod ord modCrop">
          <ac:chgData name="Tre' Grisby" userId="50d4aae575437db1" providerId="LiveId" clId="{18C6F0E8-E9B7-4AD4-B649-784D8716AA29}" dt="2026-04-02T19:40:57.013" v="993" actId="14100"/>
          <ac:picMkLst>
            <pc:docMk/>
            <pc:sldMk cId="3773017488" sldId="2588"/>
            <ac:picMk id="10" creationId="{420449DC-1A50-528C-4163-3C8BC004495E}"/>
          </ac:picMkLst>
        </pc:picChg>
      </pc:sldChg>
      <pc:sldChg chg="addSp delSp modSp add mod modTransition modClrScheme chgLayout">
        <pc:chgData name="Tre' Grisby" userId="50d4aae575437db1" providerId="LiveId" clId="{18C6F0E8-E9B7-4AD4-B649-784D8716AA29}" dt="2026-04-02T20:38:00.973" v="1003" actId="1076"/>
        <pc:sldMkLst>
          <pc:docMk/>
          <pc:sldMk cId="3915191349" sldId="2589"/>
        </pc:sldMkLst>
        <pc:spChg chg="mod">
          <ac:chgData name="Tre' Grisby" userId="50d4aae575437db1" providerId="LiveId" clId="{18C6F0E8-E9B7-4AD4-B649-784D8716AA29}" dt="2026-04-02T18:59:40.836" v="883" actId="20577"/>
          <ac:spMkLst>
            <pc:docMk/>
            <pc:sldMk cId="3915191349" sldId="2589"/>
            <ac:spMk id="2" creationId="{CA9194D2-D1C0-004A-A76A-752E0231EDAE}"/>
          </ac:spMkLst>
        </pc:spChg>
        <pc:spChg chg="mod">
          <ac:chgData name="Tre' Grisby" userId="50d4aae575437db1" providerId="LiveId" clId="{18C6F0E8-E9B7-4AD4-B649-784D8716AA29}" dt="2026-04-02T18:57:25.377" v="862" actId="114"/>
          <ac:spMkLst>
            <pc:docMk/>
            <pc:sldMk cId="3915191349" sldId="2589"/>
            <ac:spMk id="4" creationId="{7BE365B5-A2FC-C6E9-4F8E-0A94A442E12C}"/>
          </ac:spMkLst>
        </pc:spChg>
        <pc:spChg chg="add del mod">
          <ac:chgData name="Tre' Grisby" userId="50d4aae575437db1" providerId="LiveId" clId="{18C6F0E8-E9B7-4AD4-B649-784D8716AA29}" dt="2026-04-02T18:53:47.856" v="679" actId="478"/>
          <ac:spMkLst>
            <pc:docMk/>
            <pc:sldMk cId="3915191349" sldId="2589"/>
            <ac:spMk id="5" creationId="{C83468FC-80B9-C11B-2D2C-CA9AB69691D7}"/>
          </ac:spMkLst>
        </pc:spChg>
        <pc:spChg chg="del mod">
          <ac:chgData name="Tre' Grisby" userId="50d4aae575437db1" providerId="LiveId" clId="{18C6F0E8-E9B7-4AD4-B649-784D8716AA29}" dt="2026-04-02T18:54:14.650" v="699" actId="478"/>
          <ac:spMkLst>
            <pc:docMk/>
            <pc:sldMk cId="3915191349" sldId="2589"/>
            <ac:spMk id="6" creationId="{24B3D763-67E2-4E87-7469-DB274F7C5DD4}"/>
          </ac:spMkLst>
        </pc:spChg>
        <pc:spChg chg="mod">
          <ac:chgData name="Tre' Grisby" userId="50d4aae575437db1" providerId="LiveId" clId="{18C6F0E8-E9B7-4AD4-B649-784D8716AA29}" dt="2026-04-02T18:53:35.791" v="676" actId="48537"/>
          <ac:spMkLst>
            <pc:docMk/>
            <pc:sldMk cId="3915191349" sldId="2589"/>
            <ac:spMk id="7" creationId="{FE08F137-9864-8CB7-F064-F61261D5D4CF}"/>
          </ac:spMkLst>
        </pc:spChg>
        <pc:spChg chg="add del mod">
          <ac:chgData name="Tre' Grisby" userId="50d4aae575437db1" providerId="LiveId" clId="{18C6F0E8-E9B7-4AD4-B649-784D8716AA29}" dt="2026-04-02T18:54:12.226" v="698" actId="478"/>
          <ac:spMkLst>
            <pc:docMk/>
            <pc:sldMk cId="3915191349" sldId="2589"/>
            <ac:spMk id="13" creationId="{1AB3CE42-CFB1-55EE-B20A-5FB465CA6A86}"/>
          </ac:spMkLst>
        </pc:spChg>
        <pc:picChg chg="add mod">
          <ac:chgData name="Tre' Grisby" userId="50d4aae575437db1" providerId="LiveId" clId="{18C6F0E8-E9B7-4AD4-B649-784D8716AA29}" dt="2026-04-02T20:38:00.973" v="1003" actId="1076"/>
          <ac:picMkLst>
            <pc:docMk/>
            <pc:sldMk cId="3915191349" sldId="2589"/>
            <ac:picMk id="5" creationId="{2BC1BF9E-3842-0B6D-7297-129C33DC2CCA}"/>
          </ac:picMkLst>
        </pc:picChg>
        <pc:picChg chg="del mod">
          <ac:chgData name="Tre' Grisby" userId="50d4aae575437db1" providerId="LiveId" clId="{18C6F0E8-E9B7-4AD4-B649-784D8716AA29}" dt="2026-04-02T18:53:40.787" v="677" actId="478"/>
          <ac:picMkLst>
            <pc:docMk/>
            <pc:sldMk cId="3915191349" sldId="2589"/>
            <ac:picMk id="8" creationId="{84CFABAD-381F-4E9B-8B7D-8832779F89FE}"/>
          </ac:picMkLst>
        </pc:picChg>
        <pc:picChg chg="add del mod">
          <ac:chgData name="Tre' Grisby" userId="50d4aae575437db1" providerId="LiveId" clId="{18C6F0E8-E9B7-4AD4-B649-784D8716AA29}" dt="2026-04-02T20:37:48.609" v="999" actId="478"/>
          <ac:picMkLst>
            <pc:docMk/>
            <pc:sldMk cId="3915191349" sldId="2589"/>
            <ac:picMk id="10" creationId="{308CFE3A-A505-055E-DBA8-A02CC88C3A34}"/>
          </ac:picMkLst>
        </pc:picChg>
        <pc:picChg chg="add del mod">
          <ac:chgData name="Tre' Grisby" userId="50d4aae575437db1" providerId="LiveId" clId="{18C6F0E8-E9B7-4AD4-B649-784D8716AA29}" dt="2026-04-02T19:03:41.969" v="899" actId="478"/>
          <ac:picMkLst>
            <pc:docMk/>
            <pc:sldMk cId="3915191349" sldId="2589"/>
            <ac:picMk id="11" creationId="{E17155BA-0658-6DE7-37AF-A3E59C5F8417}"/>
          </ac:picMkLst>
        </pc:picChg>
        <pc:picChg chg="add mod">
          <ac:chgData name="Tre' Grisby" userId="50d4aae575437db1" providerId="LiveId" clId="{18C6F0E8-E9B7-4AD4-B649-784D8716AA29}" dt="2026-04-02T19:04:01.806" v="903" actId="14100"/>
          <ac:picMkLst>
            <pc:docMk/>
            <pc:sldMk cId="3915191349" sldId="2589"/>
            <ac:picMk id="14" creationId="{5EA4BBF9-CA2A-0C56-94DA-9AADA60D0F32}"/>
          </ac:picMkLst>
        </pc:picChg>
      </pc:sldChg>
    </pc:docChg>
  </pc:docChgLst>
  <pc:docChgLst>
    <pc:chgData name="Tre' Grisby" userId="50d4aae575437db1" providerId="LiveId" clId="{1543ADEF-C2C8-4016-8EFC-F893C61F17C0}"/>
    <pc:docChg chg="undo redo custSel modSld sldOrd">
      <pc:chgData name="Tre' Grisby" userId="50d4aae575437db1" providerId="LiveId" clId="{1543ADEF-C2C8-4016-8EFC-F893C61F17C0}" dt="2026-04-02T17:28:34.207" v="774"/>
      <pc:docMkLst>
        <pc:docMk/>
      </pc:docMkLst>
      <pc:sldChg chg="modSp mod modNotesTx">
        <pc:chgData name="Tre' Grisby" userId="50d4aae575437db1" providerId="LiveId" clId="{1543ADEF-C2C8-4016-8EFC-F893C61F17C0}" dt="2026-04-01T18:10:37.829" v="34" actId="20577"/>
        <pc:sldMkLst>
          <pc:docMk/>
          <pc:sldMk cId="4090866896" sldId="2561"/>
        </pc:sldMkLst>
        <pc:spChg chg="mod">
          <ac:chgData name="Tre' Grisby" userId="50d4aae575437db1" providerId="LiveId" clId="{1543ADEF-C2C8-4016-8EFC-F893C61F17C0}" dt="2026-04-01T18:10:37.829" v="34" actId="20577"/>
          <ac:spMkLst>
            <pc:docMk/>
            <pc:sldMk cId="4090866896" sldId="2561"/>
            <ac:spMk id="11" creationId="{A0FC20E5-CD20-4398-B756-2B1156378798}"/>
          </ac:spMkLst>
        </pc:spChg>
      </pc:sldChg>
      <pc:sldChg chg="delSp modSp mod modNotesTx">
        <pc:chgData name="Tre' Grisby" userId="50d4aae575437db1" providerId="LiveId" clId="{1543ADEF-C2C8-4016-8EFC-F893C61F17C0}" dt="2026-04-01T18:30:15.575" v="57" actId="478"/>
        <pc:sldMkLst>
          <pc:docMk/>
          <pc:sldMk cId="3493010144" sldId="2562"/>
        </pc:sldMkLst>
        <pc:spChg chg="del">
          <ac:chgData name="Tre' Grisby" userId="50d4aae575437db1" providerId="LiveId" clId="{1543ADEF-C2C8-4016-8EFC-F893C61F17C0}" dt="2026-04-01T18:30:15.575" v="57" actId="478"/>
          <ac:spMkLst>
            <pc:docMk/>
            <pc:sldMk cId="3493010144" sldId="2562"/>
            <ac:spMk id="6" creationId="{BF65294A-D2C0-778C-036E-FB198A7840E0}"/>
          </ac:spMkLst>
        </pc:spChg>
        <pc:spChg chg="mod">
          <ac:chgData name="Tre' Grisby" userId="50d4aae575437db1" providerId="LiveId" clId="{1543ADEF-C2C8-4016-8EFC-F893C61F17C0}" dt="2026-04-01T18:11:04.762" v="41" actId="20577"/>
          <ac:spMkLst>
            <pc:docMk/>
            <pc:sldMk cId="3493010144" sldId="2562"/>
            <ac:spMk id="10" creationId="{53896C52-5D4E-49D0-B8D5-21E498313F41}"/>
          </ac:spMkLst>
        </pc:spChg>
      </pc:sldChg>
      <pc:sldChg chg="modNotesTx">
        <pc:chgData name="Tre' Grisby" userId="50d4aae575437db1" providerId="LiveId" clId="{1543ADEF-C2C8-4016-8EFC-F893C61F17C0}" dt="2026-04-01T18:13:42.314" v="45" actId="20577"/>
        <pc:sldMkLst>
          <pc:docMk/>
          <pc:sldMk cId="1357576933" sldId="2563"/>
        </pc:sldMkLst>
      </pc:sldChg>
      <pc:sldChg chg="addSp delSp modSp mod modNotesTx">
        <pc:chgData name="Tre' Grisby" userId="50d4aae575437db1" providerId="LiveId" clId="{1543ADEF-C2C8-4016-8EFC-F893C61F17C0}" dt="2026-04-02T17:14:11.048" v="762" actId="20577"/>
        <pc:sldMkLst>
          <pc:docMk/>
          <pc:sldMk cId="4248428794" sldId="2564"/>
        </pc:sldMkLst>
        <pc:spChg chg="add del mod">
          <ac:chgData name="Tre' Grisby" userId="50d4aae575437db1" providerId="LiveId" clId="{1543ADEF-C2C8-4016-8EFC-F893C61F17C0}" dt="2026-04-01T18:26:56.322" v="47" actId="931"/>
          <ac:spMkLst>
            <pc:docMk/>
            <pc:sldMk cId="4248428794" sldId="2564"/>
            <ac:spMk id="3" creationId="{73B86A3F-742E-AEEE-2504-C591D9AE8950}"/>
          </ac:spMkLst>
        </pc:spChg>
        <pc:spChg chg="del">
          <ac:chgData name="Tre' Grisby" userId="50d4aae575437db1" providerId="LiveId" clId="{1543ADEF-C2C8-4016-8EFC-F893C61F17C0}" dt="2026-04-01T18:30:27.332" v="58" actId="478"/>
          <ac:spMkLst>
            <pc:docMk/>
            <pc:sldMk cId="4248428794" sldId="2564"/>
            <ac:spMk id="6" creationId="{B6775F69-B6BE-853A-A833-01F86204FC0C}"/>
          </ac:spMkLst>
        </pc:spChg>
        <pc:spChg chg="mod">
          <ac:chgData name="Tre' Grisby" userId="50d4aae575437db1" providerId="LiveId" clId="{1543ADEF-C2C8-4016-8EFC-F893C61F17C0}" dt="2026-04-01T18:28:06.843" v="52" actId="20577"/>
          <ac:spMkLst>
            <pc:docMk/>
            <pc:sldMk cId="4248428794" sldId="2564"/>
            <ac:spMk id="12" creationId="{9117CE29-8371-4D7D-B62F-BCF4D28C57EA}"/>
          </ac:spMkLst>
        </pc:spChg>
        <pc:spChg chg="mod">
          <ac:chgData name="Tre' Grisby" userId="50d4aae575437db1" providerId="LiveId" clId="{1543ADEF-C2C8-4016-8EFC-F893C61F17C0}" dt="2026-04-01T18:29:53.966" v="56" actId="1076"/>
          <ac:spMkLst>
            <pc:docMk/>
            <pc:sldMk cId="4248428794" sldId="2564"/>
            <ac:spMk id="13" creationId="{546E49DD-DBBC-43CB-9465-BDA2378AA8CD}"/>
          </ac:spMkLst>
        </pc:spChg>
        <pc:spChg chg="mod">
          <ac:chgData name="Tre' Grisby" userId="50d4aae575437db1" providerId="LiveId" clId="{1543ADEF-C2C8-4016-8EFC-F893C61F17C0}" dt="2026-04-01T18:29:53.966" v="56" actId="1076"/>
          <ac:spMkLst>
            <pc:docMk/>
            <pc:sldMk cId="4248428794" sldId="2564"/>
            <ac:spMk id="14" creationId="{FF129D99-F87B-4E2E-9723-6FD94799A417}"/>
          </ac:spMkLst>
        </pc:spChg>
        <pc:spChg chg="mod">
          <ac:chgData name="Tre' Grisby" userId="50d4aae575437db1" providerId="LiveId" clId="{1543ADEF-C2C8-4016-8EFC-F893C61F17C0}" dt="2026-04-01T18:29:53.966" v="56" actId="1076"/>
          <ac:spMkLst>
            <pc:docMk/>
            <pc:sldMk cId="4248428794" sldId="2564"/>
            <ac:spMk id="15" creationId="{DF7513A1-B282-44AE-BEFF-B4F8E56FD943}"/>
          </ac:spMkLst>
        </pc:spChg>
        <pc:spChg chg="mod">
          <ac:chgData name="Tre' Grisby" userId="50d4aae575437db1" providerId="LiveId" clId="{1543ADEF-C2C8-4016-8EFC-F893C61F17C0}" dt="2026-04-02T17:14:11.048" v="762" actId="20577"/>
          <ac:spMkLst>
            <pc:docMk/>
            <pc:sldMk cId="4248428794" sldId="2564"/>
            <ac:spMk id="16" creationId="{77E21A2A-94AC-4F9A-B7B0-55E855C9C97B}"/>
          </ac:spMkLst>
        </pc:spChg>
        <pc:picChg chg="add mod ord modCrop">
          <ac:chgData name="Tre' Grisby" userId="50d4aae575437db1" providerId="LiveId" clId="{1543ADEF-C2C8-4016-8EFC-F893C61F17C0}" dt="2026-04-01T18:30:42.545" v="59" actId="732"/>
          <ac:picMkLst>
            <pc:docMk/>
            <pc:sldMk cId="4248428794" sldId="2564"/>
            <ac:picMk id="5" creationId="{193E06BA-5638-E96D-F0ED-39E93F4E0122}"/>
          </ac:picMkLst>
        </pc:picChg>
        <pc:picChg chg="del">
          <ac:chgData name="Tre' Grisby" userId="50d4aae575437db1" providerId="LiveId" clId="{1543ADEF-C2C8-4016-8EFC-F893C61F17C0}" dt="2026-04-01T18:26:08.688" v="46" actId="478"/>
          <ac:picMkLst>
            <pc:docMk/>
            <pc:sldMk cId="4248428794" sldId="2564"/>
            <ac:picMk id="9" creationId="{EE3A4A95-B938-42B2-9103-4BBF0691DCD1}"/>
          </ac:picMkLst>
        </pc:picChg>
      </pc:sldChg>
      <pc:sldChg chg="addSp delSp modSp mod modNotesTx">
        <pc:chgData name="Tre' Grisby" userId="50d4aae575437db1" providerId="LiveId" clId="{1543ADEF-C2C8-4016-8EFC-F893C61F17C0}" dt="2026-04-02T17:14:52.202" v="764" actId="1038"/>
        <pc:sldMkLst>
          <pc:docMk/>
          <pc:sldMk cId="1799004045" sldId="2565"/>
        </pc:sldMkLst>
        <pc:spChg chg="add mod">
          <ac:chgData name="Tre' Grisby" userId="50d4aae575437db1" providerId="LiveId" clId="{1543ADEF-C2C8-4016-8EFC-F893C61F17C0}" dt="2026-04-01T18:44:46.739" v="328" actId="1076"/>
          <ac:spMkLst>
            <pc:docMk/>
            <pc:sldMk cId="1799004045" sldId="2565"/>
            <ac:spMk id="2" creationId="{CF857F76-A820-7B22-550B-0F82CFE7FB20}"/>
          </ac:spMkLst>
        </pc:spChg>
        <pc:spChg chg="mod">
          <ac:chgData name="Tre' Grisby" userId="50d4aae575437db1" providerId="LiveId" clId="{1543ADEF-C2C8-4016-8EFC-F893C61F17C0}" dt="2026-04-01T18:44:29.203" v="325" actId="20577"/>
          <ac:spMkLst>
            <pc:docMk/>
            <pc:sldMk cId="1799004045" sldId="2565"/>
            <ac:spMk id="4" creationId="{C08E43EF-C694-76B4-FD41-44E1C4D3F387}"/>
          </ac:spMkLst>
        </pc:spChg>
        <pc:spChg chg="add del mod">
          <ac:chgData name="Tre' Grisby" userId="50d4aae575437db1" providerId="LiveId" clId="{1543ADEF-C2C8-4016-8EFC-F893C61F17C0}" dt="2026-04-01T18:46:23.336" v="353" actId="478"/>
          <ac:spMkLst>
            <pc:docMk/>
            <pc:sldMk cId="1799004045" sldId="2565"/>
            <ac:spMk id="5" creationId="{BF012F9A-0D03-FD19-754A-BC2430CD240D}"/>
          </ac:spMkLst>
        </pc:spChg>
        <pc:spChg chg="del">
          <ac:chgData name="Tre' Grisby" userId="50d4aae575437db1" providerId="LiveId" clId="{1543ADEF-C2C8-4016-8EFC-F893C61F17C0}" dt="2026-04-01T18:46:36.546" v="354" actId="478"/>
          <ac:spMkLst>
            <pc:docMk/>
            <pc:sldMk cId="1799004045" sldId="2565"/>
            <ac:spMk id="6" creationId="{E741FC4B-03D1-8EF1-307D-EC5C29DCF16C}"/>
          </ac:spMkLst>
        </pc:spChg>
        <pc:spChg chg="del mod">
          <ac:chgData name="Tre' Grisby" userId="50d4aae575437db1" providerId="LiveId" clId="{1543ADEF-C2C8-4016-8EFC-F893C61F17C0}" dt="2026-04-01T18:34:26.801" v="70" actId="478"/>
          <ac:spMkLst>
            <pc:docMk/>
            <pc:sldMk cId="1799004045" sldId="2565"/>
            <ac:spMk id="9" creationId="{71BC3F5D-2455-4E68-879C-C3967775B4AC}"/>
          </ac:spMkLst>
        </pc:spChg>
        <pc:spChg chg="mod">
          <ac:chgData name="Tre' Grisby" userId="50d4aae575437db1" providerId="LiveId" clId="{1543ADEF-C2C8-4016-8EFC-F893C61F17C0}" dt="2026-04-02T17:14:43.015" v="763" actId="20577"/>
          <ac:spMkLst>
            <pc:docMk/>
            <pc:sldMk cId="1799004045" sldId="2565"/>
            <ac:spMk id="10" creationId="{462FF75F-79EC-47BA-BEE2-B6DEFB4F430D}"/>
          </ac:spMkLst>
        </pc:spChg>
        <pc:picChg chg="add del mod">
          <ac:chgData name="Tre' Grisby" userId="50d4aae575437db1" providerId="LiveId" clId="{1543ADEF-C2C8-4016-8EFC-F893C61F17C0}" dt="2026-04-02T17:14:52.202" v="764" actId="1038"/>
          <ac:picMkLst>
            <pc:docMk/>
            <pc:sldMk cId="1799004045" sldId="2565"/>
            <ac:picMk id="8" creationId="{B717750F-DB81-4C3C-A411-C38A32F2C615}"/>
          </ac:picMkLst>
        </pc:picChg>
      </pc:sldChg>
      <pc:sldChg chg="delSp modSp mod modNotesTx">
        <pc:chgData name="Tre' Grisby" userId="50d4aae575437db1" providerId="LiveId" clId="{1543ADEF-C2C8-4016-8EFC-F893C61F17C0}" dt="2026-04-01T18:54:08.591" v="369" actId="6549"/>
        <pc:sldMkLst>
          <pc:docMk/>
          <pc:sldMk cId="285994766" sldId="2566"/>
        </pc:sldMkLst>
        <pc:spChg chg="del">
          <ac:chgData name="Tre' Grisby" userId="50d4aae575437db1" providerId="LiveId" clId="{1543ADEF-C2C8-4016-8EFC-F893C61F17C0}" dt="2026-04-01T18:53:53.827" v="368" actId="478"/>
          <ac:spMkLst>
            <pc:docMk/>
            <pc:sldMk cId="285994766" sldId="2566"/>
            <ac:spMk id="6" creationId="{50C0A6ED-A948-8C32-36BA-B992302C3DA3}"/>
          </ac:spMkLst>
        </pc:spChg>
        <pc:spChg chg="mod">
          <ac:chgData name="Tre' Grisby" userId="50d4aae575437db1" providerId="LiveId" clId="{1543ADEF-C2C8-4016-8EFC-F893C61F17C0}" dt="2026-04-01T18:53:20.932" v="367" actId="20577"/>
          <ac:spMkLst>
            <pc:docMk/>
            <pc:sldMk cId="285994766" sldId="2566"/>
            <ac:spMk id="23" creationId="{E6DB5563-8729-46FD-A548-9F4DBE8FE6E0}"/>
          </ac:spMkLst>
        </pc:spChg>
      </pc:sldChg>
      <pc:sldChg chg="modSp mod modNotesTx">
        <pc:chgData name="Tre' Grisby" userId="50d4aae575437db1" providerId="LiveId" clId="{1543ADEF-C2C8-4016-8EFC-F893C61F17C0}" dt="2026-04-01T19:38:14.916" v="684" actId="27636"/>
        <pc:sldMkLst>
          <pc:docMk/>
          <pc:sldMk cId="3009224594" sldId="2567"/>
        </pc:sldMkLst>
        <pc:spChg chg="mod">
          <ac:chgData name="Tre' Grisby" userId="50d4aae575437db1" providerId="LiveId" clId="{1543ADEF-C2C8-4016-8EFC-F893C61F17C0}" dt="2026-04-01T19:38:14.916" v="684" actId="27636"/>
          <ac:spMkLst>
            <pc:docMk/>
            <pc:sldMk cId="3009224594" sldId="2567"/>
            <ac:spMk id="4" creationId="{F2B64F1E-E54E-17D8-389D-4A7FBF1CB7AD}"/>
          </ac:spMkLst>
        </pc:spChg>
      </pc:sldChg>
      <pc:sldChg chg="delSp modSp mod">
        <pc:chgData name="Tre' Grisby" userId="50d4aae575437db1" providerId="LiveId" clId="{1543ADEF-C2C8-4016-8EFC-F893C61F17C0}" dt="2026-04-02T17:17:54.532" v="772" actId="20577"/>
        <pc:sldMkLst>
          <pc:docMk/>
          <pc:sldMk cId="1213935059" sldId="2568"/>
        </pc:sldMkLst>
        <pc:spChg chg="del">
          <ac:chgData name="Tre' Grisby" userId="50d4aae575437db1" providerId="LiveId" clId="{1543ADEF-C2C8-4016-8EFC-F893C61F17C0}" dt="2026-04-01T18:59:09.012" v="374" actId="478"/>
          <ac:spMkLst>
            <pc:docMk/>
            <pc:sldMk cId="1213935059" sldId="2568"/>
            <ac:spMk id="6" creationId="{876D3815-5D5D-6426-9FDC-EB0137080C8C}"/>
          </ac:spMkLst>
        </pc:spChg>
        <pc:spChg chg="mod">
          <ac:chgData name="Tre' Grisby" userId="50d4aae575437db1" providerId="LiveId" clId="{1543ADEF-C2C8-4016-8EFC-F893C61F17C0}" dt="2026-04-02T17:17:54.532" v="772" actId="20577"/>
          <ac:spMkLst>
            <pc:docMk/>
            <pc:sldMk cId="1213935059" sldId="2568"/>
            <ac:spMk id="9" creationId="{17B7DF9E-3ABB-4A80-8C3E-EDD7CF006451}"/>
          </ac:spMkLst>
        </pc:spChg>
      </pc:sldChg>
      <pc:sldChg chg="delSp modSp mod">
        <pc:chgData name="Tre' Grisby" userId="50d4aae575437db1" providerId="LiveId" clId="{1543ADEF-C2C8-4016-8EFC-F893C61F17C0}" dt="2026-04-01T19:07:03.837" v="387" actId="1076"/>
        <pc:sldMkLst>
          <pc:docMk/>
          <pc:sldMk cId="314081747" sldId="2569"/>
        </pc:sldMkLst>
        <pc:spChg chg="del">
          <ac:chgData name="Tre' Grisby" userId="50d4aae575437db1" providerId="LiveId" clId="{1543ADEF-C2C8-4016-8EFC-F893C61F17C0}" dt="2026-04-01T19:05:50.924" v="376" actId="478"/>
          <ac:spMkLst>
            <pc:docMk/>
            <pc:sldMk cId="314081747" sldId="2569"/>
            <ac:spMk id="6" creationId="{5C6E8193-F531-4A9A-6584-E955D6132D2E}"/>
          </ac:spMkLst>
        </pc:spChg>
        <pc:spChg chg="mod">
          <ac:chgData name="Tre' Grisby" userId="50d4aae575437db1" providerId="LiveId" clId="{1543ADEF-C2C8-4016-8EFC-F893C61F17C0}" dt="2026-04-01T19:07:03.837" v="387" actId="1076"/>
          <ac:spMkLst>
            <pc:docMk/>
            <pc:sldMk cId="314081747" sldId="2569"/>
            <ac:spMk id="9" creationId="{8598EC3A-0F8B-4FDE-BE9D-D50D7706DE05}"/>
          </ac:spMkLst>
        </pc:spChg>
        <pc:spChg chg="mod">
          <ac:chgData name="Tre' Grisby" userId="50d4aae575437db1" providerId="LiveId" clId="{1543ADEF-C2C8-4016-8EFC-F893C61F17C0}" dt="2026-04-01T19:07:03.837" v="387" actId="1076"/>
          <ac:spMkLst>
            <pc:docMk/>
            <pc:sldMk cId="314081747" sldId="2569"/>
            <ac:spMk id="10" creationId="{FDD0EF9E-21DB-44C8-9EB4-3CE68C7B7AC4}"/>
          </ac:spMkLst>
        </pc:spChg>
        <pc:spChg chg="mod">
          <ac:chgData name="Tre' Grisby" userId="50d4aae575437db1" providerId="LiveId" clId="{1543ADEF-C2C8-4016-8EFC-F893C61F17C0}" dt="2026-04-01T19:06:51.091" v="384" actId="1076"/>
          <ac:spMkLst>
            <pc:docMk/>
            <pc:sldMk cId="314081747" sldId="2569"/>
            <ac:spMk id="11" creationId="{C191D4E6-5E59-4827-9297-A300F014E9ED}"/>
          </ac:spMkLst>
        </pc:spChg>
        <pc:spChg chg="mod">
          <ac:chgData name="Tre' Grisby" userId="50d4aae575437db1" providerId="LiveId" clId="{1543ADEF-C2C8-4016-8EFC-F893C61F17C0}" dt="2026-04-01T19:06:41.895" v="383" actId="1076"/>
          <ac:spMkLst>
            <pc:docMk/>
            <pc:sldMk cId="314081747" sldId="2569"/>
            <ac:spMk id="12" creationId="{E06AEB5F-7D0E-41A2-A071-F431546AB2E3}"/>
          </ac:spMkLst>
        </pc:spChg>
        <pc:spChg chg="mod">
          <ac:chgData name="Tre' Grisby" userId="50d4aae575437db1" providerId="LiveId" clId="{1543ADEF-C2C8-4016-8EFC-F893C61F17C0}" dt="2026-04-01T19:06:41.895" v="383" actId="1076"/>
          <ac:spMkLst>
            <pc:docMk/>
            <pc:sldMk cId="314081747" sldId="2569"/>
            <ac:spMk id="13" creationId="{284801E1-0DFF-4525-BCFB-4114DA8FD081}"/>
          </ac:spMkLst>
        </pc:spChg>
        <pc:spChg chg="del">
          <ac:chgData name="Tre' Grisby" userId="50d4aae575437db1" providerId="LiveId" clId="{1543ADEF-C2C8-4016-8EFC-F893C61F17C0}" dt="2026-04-01T19:05:40.502" v="375" actId="478"/>
          <ac:spMkLst>
            <pc:docMk/>
            <pc:sldMk cId="314081747" sldId="2569"/>
            <ac:spMk id="14" creationId="{89C508D3-3A02-4B8B-9A1F-1578808880DE}"/>
          </ac:spMkLst>
        </pc:spChg>
        <pc:picChg chg="mod">
          <ac:chgData name="Tre' Grisby" userId="50d4aae575437db1" providerId="LiveId" clId="{1543ADEF-C2C8-4016-8EFC-F893C61F17C0}" dt="2026-04-01T19:06:57.587" v="386" actId="1076"/>
          <ac:picMkLst>
            <pc:docMk/>
            <pc:sldMk cId="314081747" sldId="2569"/>
            <ac:picMk id="8" creationId="{3113DE51-3BE2-4849-B94E-673A48A76A53}"/>
          </ac:picMkLst>
        </pc:picChg>
      </pc:sldChg>
      <pc:sldChg chg="delSp modSp mod modNotesTx">
        <pc:chgData name="Tre' Grisby" userId="50d4aae575437db1" providerId="LiveId" clId="{1543ADEF-C2C8-4016-8EFC-F893C61F17C0}" dt="2026-04-01T19:21:09.441" v="452" actId="20577"/>
        <pc:sldMkLst>
          <pc:docMk/>
          <pc:sldMk cId="2587791233" sldId="2570"/>
        </pc:sldMkLst>
        <pc:spChg chg="del">
          <ac:chgData name="Tre' Grisby" userId="50d4aae575437db1" providerId="LiveId" clId="{1543ADEF-C2C8-4016-8EFC-F893C61F17C0}" dt="2026-04-01T19:09:32.979" v="389" actId="478"/>
          <ac:spMkLst>
            <pc:docMk/>
            <pc:sldMk cId="2587791233" sldId="2570"/>
            <ac:spMk id="6" creationId="{6C99DF0E-C617-4B5D-EE46-09F365CD8D2D}"/>
          </ac:spMkLst>
        </pc:spChg>
        <pc:spChg chg="mod">
          <ac:chgData name="Tre' Grisby" userId="50d4aae575437db1" providerId="LiveId" clId="{1543ADEF-C2C8-4016-8EFC-F893C61F17C0}" dt="2026-04-01T19:09:06.629" v="388" actId="33524"/>
          <ac:spMkLst>
            <pc:docMk/>
            <pc:sldMk cId="2587791233" sldId="2570"/>
            <ac:spMk id="19" creationId="{2E00D0A0-D340-4A6C-8C91-FACC7B2A9E7E}"/>
          </ac:spMkLst>
        </pc:spChg>
      </pc:sldChg>
      <pc:sldChg chg="modNotesTx">
        <pc:chgData name="Tre' Grisby" userId="50d4aae575437db1" providerId="LiveId" clId="{1543ADEF-C2C8-4016-8EFC-F893C61F17C0}" dt="2026-04-01T19:09:47.824" v="391" actId="20577"/>
        <pc:sldMkLst>
          <pc:docMk/>
          <pc:sldMk cId="4245870314" sldId="2571"/>
        </pc:sldMkLst>
      </pc:sldChg>
      <pc:sldChg chg="delSp modSp mod modNotesTx">
        <pc:chgData name="Tre' Grisby" userId="50d4aae575437db1" providerId="LiveId" clId="{1543ADEF-C2C8-4016-8EFC-F893C61F17C0}" dt="2026-04-01T19:20:48.676" v="449" actId="20577"/>
        <pc:sldMkLst>
          <pc:docMk/>
          <pc:sldMk cId="63607497" sldId="2572"/>
        </pc:sldMkLst>
        <pc:spChg chg="del">
          <ac:chgData name="Tre' Grisby" userId="50d4aae575437db1" providerId="LiveId" clId="{1543ADEF-C2C8-4016-8EFC-F893C61F17C0}" dt="2026-04-01T19:12:23.504" v="411" actId="478"/>
          <ac:spMkLst>
            <pc:docMk/>
            <pc:sldMk cId="63607497" sldId="2572"/>
            <ac:spMk id="6" creationId="{DA7DC8FE-1603-DB9D-D424-F30D27F32DD9}"/>
          </ac:spMkLst>
        </pc:spChg>
        <pc:spChg chg="mod">
          <ac:chgData name="Tre' Grisby" userId="50d4aae575437db1" providerId="LiveId" clId="{1543ADEF-C2C8-4016-8EFC-F893C61F17C0}" dt="2026-04-01T19:11:19.139" v="408" actId="20577"/>
          <ac:spMkLst>
            <pc:docMk/>
            <pc:sldMk cId="63607497" sldId="2572"/>
            <ac:spMk id="13" creationId="{5E960562-616F-48B5-9C0D-DA7EC462B0EE}"/>
          </ac:spMkLst>
        </pc:spChg>
        <pc:spChg chg="mod ord">
          <ac:chgData name="Tre' Grisby" userId="50d4aae575437db1" providerId="LiveId" clId="{1543ADEF-C2C8-4016-8EFC-F893C61F17C0}" dt="2026-04-01T19:12:32.978" v="412" actId="1076"/>
          <ac:spMkLst>
            <pc:docMk/>
            <pc:sldMk cId="63607497" sldId="2572"/>
            <ac:spMk id="15" creationId="{BA8E0D59-123C-40DB-B93A-FE78BB7510BB}"/>
          </ac:spMkLst>
        </pc:spChg>
      </pc:sldChg>
      <pc:sldChg chg="modSp mod">
        <pc:chgData name="Tre' Grisby" userId="50d4aae575437db1" providerId="LiveId" clId="{1543ADEF-C2C8-4016-8EFC-F893C61F17C0}" dt="2026-04-01T19:14:32.761" v="430" actId="20577"/>
        <pc:sldMkLst>
          <pc:docMk/>
          <pc:sldMk cId="3742228034" sldId="2573"/>
        </pc:sldMkLst>
        <pc:spChg chg="mod">
          <ac:chgData name="Tre' Grisby" userId="50d4aae575437db1" providerId="LiveId" clId="{1543ADEF-C2C8-4016-8EFC-F893C61F17C0}" dt="2026-04-01T19:14:32.761" v="430" actId="20577"/>
          <ac:spMkLst>
            <pc:docMk/>
            <pc:sldMk cId="3742228034" sldId="2573"/>
            <ac:spMk id="9" creationId="{AEB27608-00E8-45D5-8AC4-52E64F3ACBEE}"/>
          </ac:spMkLst>
        </pc:spChg>
      </pc:sldChg>
      <pc:sldChg chg="delSp modSp mod modNotesTx">
        <pc:chgData name="Tre' Grisby" userId="50d4aae575437db1" providerId="LiveId" clId="{1543ADEF-C2C8-4016-8EFC-F893C61F17C0}" dt="2026-04-01T19:21:01.786" v="450" actId="20577"/>
        <pc:sldMkLst>
          <pc:docMk/>
          <pc:sldMk cId="312767388" sldId="2574"/>
        </pc:sldMkLst>
        <pc:spChg chg="del">
          <ac:chgData name="Tre' Grisby" userId="50d4aae575437db1" providerId="LiveId" clId="{1543ADEF-C2C8-4016-8EFC-F893C61F17C0}" dt="2026-04-01T19:17:13.007" v="448" actId="478"/>
          <ac:spMkLst>
            <pc:docMk/>
            <pc:sldMk cId="312767388" sldId="2574"/>
            <ac:spMk id="6" creationId="{5EC40689-76AC-BF48-1050-8AAC45DF4EE0}"/>
          </ac:spMkLst>
        </pc:spChg>
        <pc:spChg chg="mod">
          <ac:chgData name="Tre' Grisby" userId="50d4aae575437db1" providerId="LiveId" clId="{1543ADEF-C2C8-4016-8EFC-F893C61F17C0}" dt="2026-04-01T19:16:36.324" v="439" actId="114"/>
          <ac:spMkLst>
            <pc:docMk/>
            <pc:sldMk cId="312767388" sldId="2574"/>
            <ac:spMk id="18" creationId="{7AC5A73E-8384-4344-B747-78E98D4480FC}"/>
          </ac:spMkLst>
        </pc:spChg>
        <pc:spChg chg="mod">
          <ac:chgData name="Tre' Grisby" userId="50d4aae575437db1" providerId="LiveId" clId="{1543ADEF-C2C8-4016-8EFC-F893C61F17C0}" dt="2026-04-01T19:16:59.684" v="447" actId="27636"/>
          <ac:spMkLst>
            <pc:docMk/>
            <pc:sldMk cId="312767388" sldId="2574"/>
            <ac:spMk id="19" creationId="{C48D0E68-63B2-4AE1-8209-D835374EC19B}"/>
          </ac:spMkLst>
        </pc:spChg>
        <pc:spChg chg="mod">
          <ac:chgData name="Tre' Grisby" userId="50d4aae575437db1" providerId="LiveId" clId="{1543ADEF-C2C8-4016-8EFC-F893C61F17C0}" dt="2026-04-01T19:16:51.293" v="444" actId="20577"/>
          <ac:spMkLst>
            <pc:docMk/>
            <pc:sldMk cId="312767388" sldId="2574"/>
            <ac:spMk id="20" creationId="{C31E7DFA-0270-455C-8D5A-DA09287ADD2F}"/>
          </ac:spMkLst>
        </pc:spChg>
        <pc:spChg chg="mod">
          <ac:chgData name="Tre' Grisby" userId="50d4aae575437db1" providerId="LiveId" clId="{1543ADEF-C2C8-4016-8EFC-F893C61F17C0}" dt="2026-04-01T19:16:54.091" v="445" actId="20577"/>
          <ac:spMkLst>
            <pc:docMk/>
            <pc:sldMk cId="312767388" sldId="2574"/>
            <ac:spMk id="21" creationId="{9A21A754-2957-4CBE-A9D6-0227B8542B46}"/>
          </ac:spMkLst>
        </pc:spChg>
      </pc:sldChg>
      <pc:sldChg chg="modNotesTx">
        <pc:chgData name="Tre' Grisby" userId="50d4aae575437db1" providerId="LiveId" clId="{1543ADEF-C2C8-4016-8EFC-F893C61F17C0}" dt="2026-04-01T19:21:26.569" v="454" actId="20577"/>
        <pc:sldMkLst>
          <pc:docMk/>
          <pc:sldMk cId="2959241978" sldId="2575"/>
        </pc:sldMkLst>
      </pc:sldChg>
      <pc:sldChg chg="delSp mod">
        <pc:chgData name="Tre' Grisby" userId="50d4aae575437db1" providerId="LiveId" clId="{1543ADEF-C2C8-4016-8EFC-F893C61F17C0}" dt="2026-04-01T19:21:47.179" v="455" actId="478"/>
        <pc:sldMkLst>
          <pc:docMk/>
          <pc:sldMk cId="3460742360" sldId="2576"/>
        </pc:sldMkLst>
        <pc:spChg chg="del">
          <ac:chgData name="Tre' Grisby" userId="50d4aae575437db1" providerId="LiveId" clId="{1543ADEF-C2C8-4016-8EFC-F893C61F17C0}" dt="2026-04-01T19:21:47.179" v="455" actId="478"/>
          <ac:spMkLst>
            <pc:docMk/>
            <pc:sldMk cId="3460742360" sldId="2576"/>
            <ac:spMk id="6" creationId="{CFDA4505-3FE7-ABF9-43BE-CCA273E1BAF3}"/>
          </ac:spMkLst>
        </pc:spChg>
      </pc:sldChg>
      <pc:sldChg chg="delSp mod modNotesTx">
        <pc:chgData name="Tre' Grisby" userId="50d4aae575437db1" providerId="LiveId" clId="{1543ADEF-C2C8-4016-8EFC-F893C61F17C0}" dt="2026-04-01T19:22:36.520" v="457" actId="6549"/>
        <pc:sldMkLst>
          <pc:docMk/>
          <pc:sldMk cId="3742413633" sldId="2577"/>
        </pc:sldMkLst>
        <pc:spChg chg="del">
          <ac:chgData name="Tre' Grisby" userId="50d4aae575437db1" providerId="LiveId" clId="{1543ADEF-C2C8-4016-8EFC-F893C61F17C0}" dt="2026-04-01T19:22:33.378" v="456" actId="478"/>
          <ac:spMkLst>
            <pc:docMk/>
            <pc:sldMk cId="3742413633" sldId="2577"/>
            <ac:spMk id="6" creationId="{B39D70DF-6CD8-CFB8-BF80-54BD4FD2B05B}"/>
          </ac:spMkLst>
        </pc:spChg>
      </pc:sldChg>
      <pc:sldChg chg="delSp modSp mod">
        <pc:chgData name="Tre' Grisby" userId="50d4aae575437db1" providerId="LiveId" clId="{1543ADEF-C2C8-4016-8EFC-F893C61F17C0}" dt="2026-04-01T19:24:00.635" v="474" actId="478"/>
        <pc:sldMkLst>
          <pc:docMk/>
          <pc:sldMk cId="188907060" sldId="2578"/>
        </pc:sldMkLst>
        <pc:spChg chg="del">
          <ac:chgData name="Tre' Grisby" userId="50d4aae575437db1" providerId="LiveId" clId="{1543ADEF-C2C8-4016-8EFC-F893C61F17C0}" dt="2026-04-01T19:24:00.635" v="474" actId="478"/>
          <ac:spMkLst>
            <pc:docMk/>
            <pc:sldMk cId="188907060" sldId="2578"/>
            <ac:spMk id="6" creationId="{1BE39379-96BB-F817-3451-176B253C12A3}"/>
          </ac:spMkLst>
        </pc:spChg>
        <pc:spChg chg="mod">
          <ac:chgData name="Tre' Grisby" userId="50d4aae575437db1" providerId="LiveId" clId="{1543ADEF-C2C8-4016-8EFC-F893C61F17C0}" dt="2026-04-01T19:23:41.954" v="473" actId="27636"/>
          <ac:spMkLst>
            <pc:docMk/>
            <pc:sldMk cId="188907060" sldId="2578"/>
            <ac:spMk id="12" creationId="{20F3A2CE-E37A-4E50-8399-84E6AE61CB89}"/>
          </ac:spMkLst>
        </pc:spChg>
      </pc:sldChg>
      <pc:sldChg chg="modNotesTx">
        <pc:chgData name="Tre' Grisby" userId="50d4aae575437db1" providerId="LiveId" clId="{1543ADEF-C2C8-4016-8EFC-F893C61F17C0}" dt="2026-04-01T19:24:12.565" v="476" actId="20577"/>
        <pc:sldMkLst>
          <pc:docMk/>
          <pc:sldMk cId="2563884184" sldId="2579"/>
        </pc:sldMkLst>
      </pc:sldChg>
      <pc:sldChg chg="delSp mod modNotesTx">
        <pc:chgData name="Tre' Grisby" userId="50d4aae575437db1" providerId="LiveId" clId="{1543ADEF-C2C8-4016-8EFC-F893C61F17C0}" dt="2026-04-01T19:30:21.573" v="481" actId="6549"/>
        <pc:sldMkLst>
          <pc:docMk/>
          <pc:sldMk cId="1554973086" sldId="2580"/>
        </pc:sldMkLst>
        <pc:spChg chg="del">
          <ac:chgData name="Tre' Grisby" userId="50d4aae575437db1" providerId="LiveId" clId="{1543ADEF-C2C8-4016-8EFC-F893C61F17C0}" dt="2026-04-01T19:27:04.031" v="479" actId="478"/>
          <ac:spMkLst>
            <pc:docMk/>
            <pc:sldMk cId="1554973086" sldId="2580"/>
            <ac:spMk id="6" creationId="{083EF373-689B-878F-B8E4-DCD2834EA8EC}"/>
          </ac:spMkLst>
        </pc:spChg>
      </pc:sldChg>
      <pc:sldChg chg="addSp delSp modSp mod">
        <pc:chgData name="Tre' Grisby" userId="50d4aae575437db1" providerId="LiveId" clId="{1543ADEF-C2C8-4016-8EFC-F893C61F17C0}" dt="2026-04-01T19:35:43.938" v="593" actId="478"/>
        <pc:sldMkLst>
          <pc:docMk/>
          <pc:sldMk cId="651943365" sldId="2581"/>
        </pc:sldMkLst>
        <pc:spChg chg="add mod">
          <ac:chgData name="Tre' Grisby" userId="50d4aae575437db1" providerId="LiveId" clId="{1543ADEF-C2C8-4016-8EFC-F893C61F17C0}" dt="2026-04-01T19:34:06.385" v="555" actId="1076"/>
          <ac:spMkLst>
            <pc:docMk/>
            <pc:sldMk cId="651943365" sldId="2581"/>
            <ac:spMk id="2" creationId="{CB904F10-B23A-9B1E-DDA2-43C6127E9BE8}"/>
          </ac:spMkLst>
        </pc:spChg>
        <pc:spChg chg="del">
          <ac:chgData name="Tre' Grisby" userId="50d4aae575437db1" providerId="LiveId" clId="{1543ADEF-C2C8-4016-8EFC-F893C61F17C0}" dt="2026-04-01T19:35:43.938" v="593" actId="478"/>
          <ac:spMkLst>
            <pc:docMk/>
            <pc:sldMk cId="651943365" sldId="2581"/>
            <ac:spMk id="6" creationId="{9E02CA93-A96C-7260-BF73-CF633EAAC5E1}"/>
          </ac:spMkLst>
        </pc:spChg>
        <pc:spChg chg="mod">
          <ac:chgData name="Tre' Grisby" userId="50d4aae575437db1" providerId="LiveId" clId="{1543ADEF-C2C8-4016-8EFC-F893C61F17C0}" dt="2026-04-01T19:35:34.090" v="592" actId="20577"/>
          <ac:spMkLst>
            <pc:docMk/>
            <pc:sldMk cId="651943365" sldId="2581"/>
            <ac:spMk id="9" creationId="{30CF6E85-3897-4431-ACC6-E56A4551801E}"/>
          </ac:spMkLst>
        </pc:spChg>
      </pc:sldChg>
      <pc:sldChg chg="delSp mod modNotesTx">
        <pc:chgData name="Tre' Grisby" userId="50d4aae575437db1" providerId="LiveId" clId="{1543ADEF-C2C8-4016-8EFC-F893C61F17C0}" dt="2026-04-01T19:37:42.760" v="680" actId="20577"/>
        <pc:sldMkLst>
          <pc:docMk/>
          <pc:sldMk cId="396052699" sldId="2582"/>
        </pc:sldMkLst>
        <pc:spChg chg="del">
          <ac:chgData name="Tre' Grisby" userId="50d4aae575437db1" providerId="LiveId" clId="{1543ADEF-C2C8-4016-8EFC-F893C61F17C0}" dt="2026-04-01T19:37:27.713" v="656" actId="478"/>
          <ac:spMkLst>
            <pc:docMk/>
            <pc:sldMk cId="396052699" sldId="2582"/>
            <ac:spMk id="6" creationId="{AF457EC5-6580-B601-0105-777E2EA40902}"/>
          </ac:spMkLst>
        </pc:spChg>
      </pc:sldChg>
      <pc:sldChg chg="modSp mod">
        <pc:chgData name="Tre' Grisby" userId="50d4aae575437db1" providerId="LiveId" clId="{1543ADEF-C2C8-4016-8EFC-F893C61F17C0}" dt="2026-04-01T19:38:02.952" v="682" actId="27636"/>
        <pc:sldMkLst>
          <pc:docMk/>
          <pc:sldMk cId="2875283763" sldId="2583"/>
        </pc:sldMkLst>
        <pc:spChg chg="mod">
          <ac:chgData name="Tre' Grisby" userId="50d4aae575437db1" providerId="LiveId" clId="{1543ADEF-C2C8-4016-8EFC-F893C61F17C0}" dt="2026-04-01T19:38:02.952" v="682" actId="27636"/>
          <ac:spMkLst>
            <pc:docMk/>
            <pc:sldMk cId="2875283763" sldId="2583"/>
            <ac:spMk id="4" creationId="{0F73CF8D-B38F-FC1D-2104-8917BEEE9BEE}"/>
          </ac:spMkLst>
        </pc:spChg>
      </pc:sldChg>
      <pc:sldChg chg="delSp modSp mod modNotesTx">
        <pc:chgData name="Tre' Grisby" userId="50d4aae575437db1" providerId="LiveId" clId="{1543ADEF-C2C8-4016-8EFC-F893C61F17C0}" dt="2026-04-01T19:40:14.819" v="721" actId="478"/>
        <pc:sldMkLst>
          <pc:docMk/>
          <pc:sldMk cId="1641019322" sldId="2584"/>
        </pc:sldMkLst>
        <pc:spChg chg="del">
          <ac:chgData name="Tre' Grisby" userId="50d4aae575437db1" providerId="LiveId" clId="{1543ADEF-C2C8-4016-8EFC-F893C61F17C0}" dt="2026-04-01T19:40:14.819" v="721" actId="478"/>
          <ac:spMkLst>
            <pc:docMk/>
            <pc:sldMk cId="1641019322" sldId="2584"/>
            <ac:spMk id="6" creationId="{D6C698B1-8AD3-27BA-770F-FD0FBAAE7748}"/>
          </ac:spMkLst>
        </pc:spChg>
        <pc:spChg chg="mod">
          <ac:chgData name="Tre' Grisby" userId="50d4aae575437db1" providerId="LiveId" clId="{1543ADEF-C2C8-4016-8EFC-F893C61F17C0}" dt="2026-04-01T19:39:55.802" v="720" actId="20577"/>
          <ac:spMkLst>
            <pc:docMk/>
            <pc:sldMk cId="1641019322" sldId="2584"/>
            <ac:spMk id="12" creationId="{46C64680-848F-45ED-B4A7-07D6E2C2CB34}"/>
          </ac:spMkLst>
        </pc:spChg>
      </pc:sldChg>
      <pc:sldChg chg="delSp mod modNotesTx">
        <pc:chgData name="Tre' Grisby" userId="50d4aae575437db1" providerId="LiveId" clId="{1543ADEF-C2C8-4016-8EFC-F893C61F17C0}" dt="2026-04-01T19:40:47.813" v="723" actId="20577"/>
        <pc:sldMkLst>
          <pc:docMk/>
          <pc:sldMk cId="821078516" sldId="2585"/>
        </pc:sldMkLst>
        <pc:spChg chg="del">
          <ac:chgData name="Tre' Grisby" userId="50d4aae575437db1" providerId="LiveId" clId="{1543ADEF-C2C8-4016-8EFC-F893C61F17C0}" dt="2026-04-01T19:40:44.211" v="722" actId="478"/>
          <ac:spMkLst>
            <pc:docMk/>
            <pc:sldMk cId="821078516" sldId="2585"/>
            <ac:spMk id="6" creationId="{0894C4B0-8B49-E8F5-9E4D-4F1DF8AA565A}"/>
          </ac:spMkLst>
        </pc:spChg>
      </pc:sldChg>
      <pc:sldChg chg="addSp delSp modSp mod ord modNotesTx">
        <pc:chgData name="Tre' Grisby" userId="50d4aae575437db1" providerId="LiveId" clId="{1543ADEF-C2C8-4016-8EFC-F893C61F17C0}" dt="2026-04-02T17:28:34.207" v="774"/>
        <pc:sldMkLst>
          <pc:docMk/>
          <pc:sldMk cId="3577787688" sldId="2586"/>
        </pc:sldMkLst>
        <pc:spChg chg="add del mod">
          <ac:chgData name="Tre' Grisby" userId="50d4aae575437db1" providerId="LiveId" clId="{1543ADEF-C2C8-4016-8EFC-F893C61F17C0}" dt="2026-04-01T19:46:11.077" v="728" actId="931"/>
          <ac:spMkLst>
            <pc:docMk/>
            <pc:sldMk cId="3577787688" sldId="2586"/>
            <ac:spMk id="3" creationId="{7F6CB2EB-112F-7468-A985-951F2B46D827}"/>
          </ac:spMkLst>
        </pc:spChg>
        <pc:spChg chg="del">
          <ac:chgData name="Tre' Grisby" userId="50d4aae575437db1" providerId="LiveId" clId="{1543ADEF-C2C8-4016-8EFC-F893C61F17C0}" dt="2026-04-01T19:46:41.026" v="731" actId="478"/>
          <ac:spMkLst>
            <pc:docMk/>
            <pc:sldMk cId="3577787688" sldId="2586"/>
            <ac:spMk id="6" creationId="{D4C281D6-2115-5249-9291-FE6699303999}"/>
          </ac:spMkLst>
        </pc:spChg>
        <pc:spChg chg="mod">
          <ac:chgData name="Tre' Grisby" userId="50d4aae575437db1" providerId="LiveId" clId="{1543ADEF-C2C8-4016-8EFC-F893C61F17C0}" dt="2026-04-01T19:44:11.113" v="726" actId="27636"/>
          <ac:spMkLst>
            <pc:docMk/>
            <pc:sldMk cId="3577787688" sldId="2586"/>
            <ac:spMk id="14" creationId="{705B2492-E9AE-4BBB-8BAA-4E583DBA34BC}"/>
          </ac:spMkLst>
        </pc:spChg>
        <pc:picChg chg="add mod ord">
          <ac:chgData name="Tre' Grisby" userId="50d4aae575437db1" providerId="LiveId" clId="{1543ADEF-C2C8-4016-8EFC-F893C61F17C0}" dt="2026-04-01T19:46:21.232" v="730" actId="14100"/>
          <ac:picMkLst>
            <pc:docMk/>
            <pc:sldMk cId="3577787688" sldId="2586"/>
            <ac:picMk id="5" creationId="{D5031210-716D-09BE-77A5-6B2690BF23AA}"/>
          </ac:picMkLst>
        </pc:picChg>
        <pc:picChg chg="del">
          <ac:chgData name="Tre' Grisby" userId="50d4aae575437db1" providerId="LiveId" clId="{1543ADEF-C2C8-4016-8EFC-F893C61F17C0}" dt="2026-04-01T19:45:55.559" v="727" actId="478"/>
          <ac:picMkLst>
            <pc:docMk/>
            <pc:sldMk cId="3577787688" sldId="2586"/>
            <ac:picMk id="9" creationId="{49D64E53-1286-4AA3-BD39-CA1B12D53F38}"/>
          </ac:picMkLst>
        </pc:picChg>
      </pc:sldChg>
      <pc:sldChg chg="delSp modSp mod">
        <pc:chgData name="Tre' Grisby" userId="50d4aae575437db1" providerId="LiveId" clId="{1543ADEF-C2C8-4016-8EFC-F893C61F17C0}" dt="2026-04-02T17:11:07.888" v="748" actId="114"/>
        <pc:sldMkLst>
          <pc:docMk/>
          <pc:sldMk cId="3773017488" sldId="2588"/>
        </pc:sldMkLst>
        <pc:spChg chg="mod">
          <ac:chgData name="Tre' Grisby" userId="50d4aae575437db1" providerId="LiveId" clId="{1543ADEF-C2C8-4016-8EFC-F893C61F17C0}" dt="2026-04-02T17:11:07.888" v="748" actId="114"/>
          <ac:spMkLst>
            <pc:docMk/>
            <pc:sldMk cId="3773017488" sldId="2588"/>
            <ac:spMk id="3" creationId="{4321819C-4A91-0645-1332-11DE1405CCBC}"/>
          </ac:spMkLst>
        </pc:spChg>
        <pc:spChg chg="del">
          <ac:chgData name="Tre' Grisby" userId="50d4aae575437db1" providerId="LiveId" clId="{1543ADEF-C2C8-4016-8EFC-F893C61F17C0}" dt="2026-04-02T17:06:05.705" v="732" actId="478"/>
          <ac:spMkLst>
            <pc:docMk/>
            <pc:sldMk cId="3773017488" sldId="2588"/>
            <ac:spMk id="7" creationId="{5EE265ED-9647-5095-5EBB-ED443135379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90FB9B-EB38-43E8-B785-9E3DCE291971}"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D1BD8-A795-4304-9854-6BB81E67241A}" type="slidenum">
              <a:rPr lang="en-US" smtClean="0"/>
              <a:t>‹#›</a:t>
            </a:fld>
            <a:endParaRPr lang="en-US"/>
          </a:p>
        </p:txBody>
      </p:sp>
    </p:spTree>
    <p:extLst>
      <p:ext uri="{BB962C8B-B14F-4D97-AF65-F5344CB8AC3E}">
        <p14:creationId xmlns:p14="http://schemas.microsoft.com/office/powerpoint/2010/main" val="1310420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ED1BD8-A795-4304-9854-6BB81E67241A}" type="slidenum">
              <a:rPr lang="en-US" smtClean="0"/>
              <a:t>1</a:t>
            </a:fld>
            <a:endParaRPr lang="en-US"/>
          </a:p>
        </p:txBody>
      </p:sp>
    </p:spTree>
    <p:extLst>
      <p:ext uri="{BB962C8B-B14F-4D97-AF65-F5344CB8AC3E}">
        <p14:creationId xmlns:p14="http://schemas.microsoft.com/office/powerpoint/2010/main" val="1000670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Intuitive keyboard navigation paths follow a logical sequence aligned with visual layout, ensuring users can predict and rely on consistent focus movement. Best practices include grouping related controls, enabling skip links, and prioritizing content order over decorative elements. Case studies affirm that users benefit greatly from predictable navigation, reducing cognitive load and enhancing task completion rates.</a:t>
            </a:r>
          </a:p>
        </p:txBody>
      </p:sp>
      <p:sp>
        <p:nvSpPr>
          <p:cNvPr id="4" name="Slide Number Placeholder 3"/>
          <p:cNvSpPr>
            <a:spLocks noGrp="1"/>
          </p:cNvSpPr>
          <p:nvPr>
            <p:ph type="sldNum" sz="quarter" idx="5"/>
          </p:nvPr>
        </p:nvSpPr>
        <p:spPr/>
        <p:txBody>
          <a:bodyPr/>
          <a:lstStyle/>
          <a:p>
            <a:fld id="{18CF9288-0A25-4A38-A887-03D0857D897F}" type="slidenum">
              <a:rPr lang="en-US" smtClean="0"/>
              <a:t>10</a:t>
            </a:fld>
            <a:endParaRPr lang="en-US"/>
          </a:p>
        </p:txBody>
      </p:sp>
    </p:spTree>
    <p:extLst>
      <p:ext uri="{BB962C8B-B14F-4D97-AF65-F5344CB8AC3E}">
        <p14:creationId xmlns:p14="http://schemas.microsoft.com/office/powerpoint/2010/main" val="2869705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Visible focus indicators are critical for situational awareness during keyboard navigation. Clear, high-contrast outlines or underlines help users identify active elements. WCAG guidelines specify minimum contrast ratios and size for focus indicators. Logical focus entails avoiding focus loss or trap situations, enhancing orientation especially for screen reader users. Studies show that well-designed focus states increase user confidence and accessibility compliance. 
</a:t>
            </a:r>
          </a:p>
        </p:txBody>
      </p:sp>
      <p:sp>
        <p:nvSpPr>
          <p:cNvPr id="4" name="Slide Number Placeholder 3"/>
          <p:cNvSpPr>
            <a:spLocks noGrp="1"/>
          </p:cNvSpPr>
          <p:nvPr>
            <p:ph type="sldNum" sz="quarter" idx="5"/>
          </p:nvPr>
        </p:nvSpPr>
        <p:spPr/>
        <p:txBody>
          <a:bodyPr/>
          <a:lstStyle/>
          <a:p>
            <a:fld id="{18CF9288-0A25-4A38-A887-03D0857D897F}" type="slidenum">
              <a:rPr lang="en-US" smtClean="0"/>
              <a:t>11</a:t>
            </a:fld>
            <a:endParaRPr lang="en-US"/>
          </a:p>
        </p:txBody>
      </p:sp>
    </p:spTree>
    <p:extLst>
      <p:ext uri="{BB962C8B-B14F-4D97-AF65-F5344CB8AC3E}">
        <p14:creationId xmlns:p14="http://schemas.microsoft.com/office/powerpoint/2010/main" val="919675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Essential Keyboard Commands for Web Navigation, </a:t>
            </a:r>
          </a:p>
          <a:p>
            <a:r>
              <a:rPr lang="en-US"/>
              <a:t>Focus Management: Ensuring Logical and Visible Order, </a:t>
            </a:r>
          </a:p>
          <a:p>
            <a:r>
              <a:rPr lang="en-US"/>
              <a:t>Common Accessibility Pitfalls and How to Avoid Them</a:t>
            </a:r>
          </a:p>
        </p:txBody>
      </p:sp>
      <p:sp>
        <p:nvSpPr>
          <p:cNvPr id="4" name="Slide Number Placeholder 3"/>
          <p:cNvSpPr>
            <a:spLocks noGrp="1"/>
          </p:cNvSpPr>
          <p:nvPr>
            <p:ph type="sldNum" sz="quarter" idx="5"/>
          </p:nvPr>
        </p:nvSpPr>
        <p:spPr/>
        <p:txBody>
          <a:bodyPr/>
          <a:lstStyle/>
          <a:p>
            <a:fld id="{18CF9288-0A25-4A38-A887-03D0857D897F}" type="slidenum">
              <a:rPr lang="en-US" smtClean="0"/>
              <a:t>12</a:t>
            </a:fld>
            <a:endParaRPr lang="en-US"/>
          </a:p>
        </p:txBody>
      </p:sp>
    </p:spTree>
    <p:extLst>
      <p:ext uri="{BB962C8B-B14F-4D97-AF65-F5344CB8AC3E}">
        <p14:creationId xmlns:p14="http://schemas.microsoft.com/office/powerpoint/2010/main" val="268098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Essential keyboard commands include Tab, Shift + Tab, Enter, Spacebar, Arrow keys, and Escape, facilitating movement and interaction with web elements. Knowledge of these commands enables users to traverse links, buttons, form fields, and menus effectively. </a:t>
            </a:r>
          </a:p>
          <a:p>
            <a:r>
              <a:rPr lang="en-US"/>
              <a:t>Documenting and standardizing keyboard shortcuts within interfaces further empowers users with disabilities and enhances overall efficiency. 
</a:t>
            </a:r>
          </a:p>
        </p:txBody>
      </p:sp>
      <p:sp>
        <p:nvSpPr>
          <p:cNvPr id="4" name="Slide Number Placeholder 3"/>
          <p:cNvSpPr>
            <a:spLocks noGrp="1"/>
          </p:cNvSpPr>
          <p:nvPr>
            <p:ph type="sldNum" sz="quarter" idx="5"/>
          </p:nvPr>
        </p:nvSpPr>
        <p:spPr/>
        <p:txBody>
          <a:bodyPr/>
          <a:lstStyle/>
          <a:p>
            <a:fld id="{18CF9288-0A25-4A38-A887-03D0857D897F}" type="slidenum">
              <a:rPr lang="en-US" smtClean="0"/>
              <a:t>13</a:t>
            </a:fld>
            <a:endParaRPr lang="en-US"/>
          </a:p>
        </p:txBody>
      </p:sp>
    </p:spTree>
    <p:extLst>
      <p:ext uri="{BB962C8B-B14F-4D97-AF65-F5344CB8AC3E}">
        <p14:creationId xmlns:p14="http://schemas.microsoft.com/office/powerpoint/2010/main" val="2872684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management ensures that as users navigate via keyboard, the focus moves in an expected order, maintaining visibility and context. Techniques include setting </a:t>
            </a:r>
            <a:r>
              <a:rPr lang="en-US" err="1"/>
              <a:t>tabindex</a:t>
            </a:r>
            <a:r>
              <a:rPr lang="en-US"/>
              <a:t> correctly, using aria attributes, and managing modal dialogs to trap focus appropriately. Proper focus management prevents disorientation and supports assistive technologies, improving usability dramatically for keyboard-only users.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Elements with </a:t>
            </a:r>
            <a:r>
              <a:rPr lang="en-US" sz="1200" b="0" i="0" kern="1200" err="1">
                <a:solidFill>
                  <a:schemeClr val="tx1"/>
                </a:solidFill>
                <a:effectLst/>
                <a:latin typeface="+mn-lt"/>
                <a:ea typeface="+mn-ea"/>
                <a:cs typeface="+mn-cs"/>
              </a:rPr>
              <a:t>tabindex</a:t>
            </a:r>
            <a:r>
              <a:rPr lang="en-US" sz="1200" b="0" i="0" kern="1200">
                <a:solidFill>
                  <a:schemeClr val="tx1"/>
                </a:solidFill>
                <a:effectLst/>
                <a:latin typeface="+mn-lt"/>
                <a:ea typeface="+mn-ea"/>
                <a:cs typeface="+mn-cs"/>
              </a:rPr>
              <a:t> &gt; 0 are focused </a:t>
            </a:r>
            <a:r>
              <a:rPr lang="en-US" sz="1200" b="1" i="0" kern="1200">
                <a:solidFill>
                  <a:schemeClr val="tx1"/>
                </a:solidFill>
                <a:effectLst/>
                <a:latin typeface="+mn-lt"/>
                <a:ea typeface="+mn-ea"/>
                <a:cs typeface="+mn-cs"/>
              </a:rPr>
              <a:t>before</a:t>
            </a:r>
            <a:r>
              <a:rPr lang="en-US" sz="1200" b="0" i="0" kern="1200">
                <a:solidFill>
                  <a:schemeClr val="tx1"/>
                </a:solidFill>
                <a:effectLst/>
                <a:latin typeface="+mn-lt"/>
                <a:ea typeface="+mn-ea"/>
                <a:cs typeface="+mn-cs"/>
              </a:rPr>
              <a:t> all normal elements (</a:t>
            </a:r>
            <a:r>
              <a:rPr lang="en-US" sz="1200" b="0" i="0" kern="1200" err="1">
                <a:solidFill>
                  <a:schemeClr val="tx1"/>
                </a:solidFill>
                <a:effectLst/>
                <a:latin typeface="+mn-lt"/>
                <a:ea typeface="+mn-ea"/>
                <a:cs typeface="+mn-cs"/>
              </a:rPr>
              <a:t>tabindex</a:t>
            </a:r>
            <a:r>
              <a:rPr lang="en-US" sz="1200" b="0" i="0" kern="1200">
                <a:solidFill>
                  <a:schemeClr val="tx1"/>
                </a:solidFill>
                <a:effectLst/>
                <a:latin typeface="+mn-lt"/>
                <a:ea typeface="+mn-ea"/>
                <a:cs typeface="+mn-cs"/>
              </a:rPr>
              <a:t>=0 or native controls), regardless of where they appear on the page.</a:t>
            </a:r>
          </a:p>
          <a:p>
            <a:endParaRPr lang="en-US"/>
          </a:p>
        </p:txBody>
      </p:sp>
      <p:sp>
        <p:nvSpPr>
          <p:cNvPr id="4" name="Slide Number Placeholder 3"/>
          <p:cNvSpPr>
            <a:spLocks noGrp="1"/>
          </p:cNvSpPr>
          <p:nvPr>
            <p:ph type="sldNum" sz="quarter" idx="5"/>
          </p:nvPr>
        </p:nvSpPr>
        <p:spPr/>
        <p:txBody>
          <a:bodyPr/>
          <a:lstStyle/>
          <a:p>
            <a:fld id="{18CF9288-0A25-4A38-A887-03D0857D897F}" type="slidenum">
              <a:rPr lang="en-US" smtClean="0"/>
              <a:t>14</a:t>
            </a:fld>
            <a:endParaRPr lang="en-US"/>
          </a:p>
        </p:txBody>
      </p:sp>
    </p:spTree>
    <p:extLst>
      <p:ext uri="{BB962C8B-B14F-4D97-AF65-F5344CB8AC3E}">
        <p14:creationId xmlns:p14="http://schemas.microsoft.com/office/powerpoint/2010/main" val="1595447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Common pitfalls include improper tab order, missing focus indicators, non-semantic elements, and inaccessible custom controls. Avoidance requires adherence to accessibility standards, thorough testing with assistive tools, and inclusive design principles. Examples illustrate mistakes such as keyboard traps and hidden focus states, emphasizing solutions like using native HTML controls and proper ARIA roles. 
</a:t>
            </a:r>
          </a:p>
        </p:txBody>
      </p:sp>
      <p:sp>
        <p:nvSpPr>
          <p:cNvPr id="4" name="Slide Number Placeholder 3"/>
          <p:cNvSpPr>
            <a:spLocks noGrp="1"/>
          </p:cNvSpPr>
          <p:nvPr>
            <p:ph type="sldNum" sz="quarter" idx="5"/>
          </p:nvPr>
        </p:nvSpPr>
        <p:spPr/>
        <p:txBody>
          <a:bodyPr/>
          <a:lstStyle/>
          <a:p>
            <a:fld id="{18CF9288-0A25-4A38-A887-03D0857D897F}" type="slidenum">
              <a:rPr lang="en-US" smtClean="0"/>
              <a:t>15</a:t>
            </a:fld>
            <a:endParaRPr lang="en-US"/>
          </a:p>
        </p:txBody>
      </p:sp>
    </p:spTree>
    <p:extLst>
      <p:ext uri="{BB962C8B-B14F-4D97-AF65-F5344CB8AC3E}">
        <p14:creationId xmlns:p14="http://schemas.microsoft.com/office/powerpoint/2010/main" val="1554639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Benefits of Using Native HTML Elements, </a:t>
            </a:r>
          </a:p>
          <a:p>
            <a:r>
              <a:rPr lang="en-US"/>
              <a:t>Avoiding Non-Semantic Interactive Elements, </a:t>
            </a:r>
          </a:p>
          <a:p>
            <a:r>
              <a:rPr lang="en-US"/>
              <a:t>Ensuring Compatibility with Assistive Technologies</a:t>
            </a:r>
          </a:p>
        </p:txBody>
      </p:sp>
      <p:sp>
        <p:nvSpPr>
          <p:cNvPr id="4" name="Slide Number Placeholder 3"/>
          <p:cNvSpPr>
            <a:spLocks noGrp="1"/>
          </p:cNvSpPr>
          <p:nvPr>
            <p:ph type="sldNum" sz="quarter" idx="5"/>
          </p:nvPr>
        </p:nvSpPr>
        <p:spPr/>
        <p:txBody>
          <a:bodyPr/>
          <a:lstStyle/>
          <a:p>
            <a:fld id="{18CF9288-0A25-4A38-A887-03D0857D897F}" type="slidenum">
              <a:rPr lang="en-US" smtClean="0"/>
              <a:t>16</a:t>
            </a:fld>
            <a:endParaRPr lang="en-US"/>
          </a:p>
        </p:txBody>
      </p:sp>
    </p:spTree>
    <p:extLst>
      <p:ext uri="{BB962C8B-B14F-4D97-AF65-F5344CB8AC3E}">
        <p14:creationId xmlns:p14="http://schemas.microsoft.com/office/powerpoint/2010/main" val="3941419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Native HTML elements come with built-in accessibility features, including keyboard support, focus management, and semantic meaning automatically recognized by assistive technologies. Utilizing elements like &lt;button&gt;, &lt;nav&gt;, &lt;input&gt; reduces the complexity of manual accessibility implementation. Studies show native elements significantly improve compatibility and reduce development time needed for accessible interfaces.</a:t>
            </a:r>
          </a:p>
        </p:txBody>
      </p:sp>
      <p:sp>
        <p:nvSpPr>
          <p:cNvPr id="4" name="Slide Number Placeholder 3"/>
          <p:cNvSpPr>
            <a:spLocks noGrp="1"/>
          </p:cNvSpPr>
          <p:nvPr>
            <p:ph type="sldNum" sz="quarter" idx="5"/>
          </p:nvPr>
        </p:nvSpPr>
        <p:spPr/>
        <p:txBody>
          <a:bodyPr/>
          <a:lstStyle/>
          <a:p>
            <a:fld id="{18CF9288-0A25-4A38-A887-03D0857D897F}" type="slidenum">
              <a:rPr lang="en-US" smtClean="0"/>
              <a:t>17</a:t>
            </a:fld>
            <a:endParaRPr lang="en-US"/>
          </a:p>
        </p:txBody>
      </p:sp>
    </p:spTree>
    <p:extLst>
      <p:ext uri="{BB962C8B-B14F-4D97-AF65-F5344CB8AC3E}">
        <p14:creationId xmlns:p14="http://schemas.microsoft.com/office/powerpoint/2010/main" val="3042369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Non-semantic elements like &lt;div&gt; or &lt;span&gt; used as interactive controls lack inherent accessibility, requiring additional ARIA roles and keyboard handling to achieve parity. Misuse leads to focus inconsistencies, screen reader confusion, and increased development effort. Best practices recommend using semantic elements first and enhancing only when necessary. 
</a:t>
            </a:r>
          </a:p>
        </p:txBody>
      </p:sp>
      <p:sp>
        <p:nvSpPr>
          <p:cNvPr id="4" name="Slide Number Placeholder 3"/>
          <p:cNvSpPr>
            <a:spLocks noGrp="1"/>
          </p:cNvSpPr>
          <p:nvPr>
            <p:ph type="sldNum" sz="quarter" idx="5"/>
          </p:nvPr>
        </p:nvSpPr>
        <p:spPr/>
        <p:txBody>
          <a:bodyPr/>
          <a:lstStyle/>
          <a:p>
            <a:fld id="{18CF9288-0A25-4A38-A887-03D0857D897F}" type="slidenum">
              <a:rPr lang="en-US" smtClean="0"/>
              <a:t>18</a:t>
            </a:fld>
            <a:endParaRPr lang="en-US"/>
          </a:p>
        </p:txBody>
      </p:sp>
    </p:spTree>
    <p:extLst>
      <p:ext uri="{BB962C8B-B14F-4D97-AF65-F5344CB8AC3E}">
        <p14:creationId xmlns:p14="http://schemas.microsoft.com/office/powerpoint/2010/main" val="3828411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Compatibility involves testing websites across screen readers (e.g., JAWS, NVDA), magnifiers, and voice control systems. Developers must adopt ARIA standards alongside semantic markup to convey dynamic content changes. Continuous integration of accessibility testing tools and user testing with disabled communities ensures robust compatibility and real-world efficacy.</a:t>
            </a:r>
          </a:p>
        </p:txBody>
      </p:sp>
      <p:sp>
        <p:nvSpPr>
          <p:cNvPr id="4" name="Slide Number Placeholder 3"/>
          <p:cNvSpPr>
            <a:spLocks noGrp="1"/>
          </p:cNvSpPr>
          <p:nvPr>
            <p:ph type="sldNum" sz="quarter" idx="5"/>
          </p:nvPr>
        </p:nvSpPr>
        <p:spPr/>
        <p:txBody>
          <a:bodyPr/>
          <a:lstStyle/>
          <a:p>
            <a:fld id="{18CF9288-0A25-4A38-A887-03D0857D897F}" type="slidenum">
              <a:rPr lang="en-US" smtClean="0"/>
              <a:t>19</a:t>
            </a:fld>
            <a:endParaRPr lang="en-US"/>
          </a:p>
        </p:txBody>
      </p:sp>
    </p:spTree>
    <p:extLst>
      <p:ext uri="{BB962C8B-B14F-4D97-AF65-F5344CB8AC3E}">
        <p14:creationId xmlns:p14="http://schemas.microsoft.com/office/powerpoint/2010/main" val="4175318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to pick a subset of accessibility and dive into some details around it.</a:t>
            </a:r>
          </a:p>
        </p:txBody>
      </p:sp>
      <p:sp>
        <p:nvSpPr>
          <p:cNvPr id="4" name="Slide Number Placeholder 3"/>
          <p:cNvSpPr>
            <a:spLocks noGrp="1"/>
          </p:cNvSpPr>
          <p:nvPr>
            <p:ph type="sldNum" sz="quarter" idx="5"/>
          </p:nvPr>
        </p:nvSpPr>
        <p:spPr/>
        <p:txBody>
          <a:bodyPr/>
          <a:lstStyle/>
          <a:p>
            <a:fld id="{18CF9288-0A25-4A38-A887-03D0857D897F}" type="slidenum">
              <a:rPr lang="en-US" smtClean="0"/>
              <a:t>2</a:t>
            </a:fld>
            <a:endParaRPr lang="en-US"/>
          </a:p>
        </p:txBody>
      </p:sp>
    </p:spTree>
    <p:extLst>
      <p:ext uri="{BB962C8B-B14F-4D97-AF65-F5344CB8AC3E}">
        <p14:creationId xmlns:p14="http://schemas.microsoft.com/office/powerpoint/2010/main" val="1538784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Overview of Popular Free Accessibility Testing Tools, </a:t>
            </a:r>
          </a:p>
          <a:p>
            <a:r>
              <a:rPr lang="en-US"/>
              <a:t>Using AI to Support Accessibility Tasks, </a:t>
            </a:r>
          </a:p>
          <a:p>
            <a:r>
              <a:rPr lang="en-US"/>
              <a:t>Integrating Automated and Manual Testing in Workflows</a:t>
            </a:r>
          </a:p>
        </p:txBody>
      </p:sp>
      <p:sp>
        <p:nvSpPr>
          <p:cNvPr id="4" name="Slide Number Placeholder 3"/>
          <p:cNvSpPr>
            <a:spLocks noGrp="1"/>
          </p:cNvSpPr>
          <p:nvPr>
            <p:ph type="sldNum" sz="quarter" idx="5"/>
          </p:nvPr>
        </p:nvSpPr>
        <p:spPr/>
        <p:txBody>
          <a:bodyPr/>
          <a:lstStyle/>
          <a:p>
            <a:fld id="{18CF9288-0A25-4A38-A887-03D0857D897F}" type="slidenum">
              <a:rPr lang="en-US" smtClean="0"/>
              <a:t>20</a:t>
            </a:fld>
            <a:endParaRPr lang="en-US"/>
          </a:p>
        </p:txBody>
      </p:sp>
    </p:spTree>
    <p:extLst>
      <p:ext uri="{BB962C8B-B14F-4D97-AF65-F5344CB8AC3E}">
        <p14:creationId xmlns:p14="http://schemas.microsoft.com/office/powerpoint/2010/main" val="1225385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Free tools like Axe, WAVE, Lighthouse, and Accessibility Insights provide automated audits that detect common accessibility issues including missing alt attributes, color contrast failures, and keyboard navigation problems. These tools help developers quickly identify and fix barriers, facilitating compliance with WCAG guidelines. Community support and plugin integrations extend their usability in development workflows. </a:t>
            </a:r>
          </a:p>
          <a:p>
            <a:endParaRPr lang="en-US"/>
          </a:p>
          <a:p>
            <a:pPr fontAlgn="t"/>
            <a:r>
              <a:rPr lang="en-US" b="1"/>
              <a:t>Recommended “Free Stack” for Developers</a:t>
            </a:r>
          </a:p>
          <a:p>
            <a:pPr fontAlgn="t"/>
            <a:endParaRPr lang="en-US" b="1"/>
          </a:p>
          <a:p>
            <a:pPr fontAlgn="t"/>
            <a:r>
              <a:rPr lang="en-US"/>
              <a:t>If you want </a:t>
            </a:r>
            <a:r>
              <a:rPr lang="en-US" b="1"/>
              <a:t>maximum coverage at zero cost</a:t>
            </a:r>
            <a:r>
              <a:rPr lang="en-US"/>
              <a:t>:</a:t>
            </a:r>
          </a:p>
          <a:p>
            <a:pPr fontAlgn="t"/>
            <a:endParaRPr lang="en-US"/>
          </a:p>
          <a:p>
            <a:pPr marL="171450" indent="-171450" fontAlgn="t">
              <a:buFont typeface="Arial" panose="020B0604020202020204" pitchFamily="34" charset="0"/>
              <a:buChar char="•"/>
            </a:pPr>
            <a:r>
              <a:rPr lang="en-US" b="1"/>
              <a:t>axe DevTools (browser)</a:t>
            </a:r>
            <a:r>
              <a:rPr lang="en-US"/>
              <a:t> – daily checks</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b="1"/>
              <a:t>Accessibility Insights</a:t>
            </a:r>
          </a:p>
          <a:p>
            <a:pPr marL="171450" indent="-171450" fontAlgn="t">
              <a:buFont typeface="Arial" panose="020B0604020202020204" pitchFamily="34" charset="0"/>
              <a:buChar char="•"/>
            </a:pPr>
            <a:r>
              <a:rPr lang="en-US" b="1"/>
              <a:t>Lighthouse</a:t>
            </a:r>
            <a:r>
              <a:rPr lang="en-US"/>
              <a:t> – baseline audits</a:t>
            </a:r>
          </a:p>
          <a:p>
            <a:pPr marL="171450" indent="-171450" fontAlgn="t">
              <a:buFont typeface="Arial" panose="020B0604020202020204" pitchFamily="34" charset="0"/>
              <a:buChar char="•"/>
            </a:pPr>
            <a:r>
              <a:rPr lang="en-US" b="1"/>
              <a:t>AI alt‑text generator</a:t>
            </a:r>
            <a:r>
              <a:rPr lang="en-US"/>
              <a:t> – content fixes</a:t>
            </a:r>
          </a:p>
          <a:p>
            <a:pPr marL="171450" indent="-171450" fontAlgn="t">
              <a:buFont typeface="Arial" panose="020B0604020202020204" pitchFamily="34" charset="0"/>
              <a:buChar char="•"/>
            </a:pPr>
            <a:r>
              <a:rPr lang="en-US" b="1"/>
              <a:t>Keyboard + NVDA / </a:t>
            </a:r>
            <a:r>
              <a:rPr lang="en-US" b="1" err="1"/>
              <a:t>VoiceOver</a:t>
            </a:r>
            <a:r>
              <a:rPr lang="en-US"/>
              <a:t> – real validation</a:t>
            </a:r>
          </a:p>
          <a:p>
            <a:endParaRPr lang="en-US"/>
          </a:p>
        </p:txBody>
      </p:sp>
      <p:sp>
        <p:nvSpPr>
          <p:cNvPr id="4" name="Slide Number Placeholder 3"/>
          <p:cNvSpPr>
            <a:spLocks noGrp="1"/>
          </p:cNvSpPr>
          <p:nvPr>
            <p:ph type="sldNum" sz="quarter" idx="5"/>
          </p:nvPr>
        </p:nvSpPr>
        <p:spPr/>
        <p:txBody>
          <a:bodyPr/>
          <a:lstStyle/>
          <a:p>
            <a:fld id="{18CF9288-0A25-4A38-A887-03D0857D897F}" type="slidenum">
              <a:rPr lang="en-US" smtClean="0"/>
              <a:t>21</a:t>
            </a:fld>
            <a:endParaRPr lang="en-US"/>
          </a:p>
        </p:txBody>
      </p:sp>
    </p:spTree>
    <p:extLst>
      <p:ext uri="{BB962C8B-B14F-4D97-AF65-F5344CB8AC3E}">
        <p14:creationId xmlns:p14="http://schemas.microsoft.com/office/powerpoint/2010/main" val="2244166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AI-driven solutions analyze complex accessibility challenges, suggesting fixes, generating alternative text for images, and simulating user experiences with disabilities. AI accelerates audits beyond rule-based checks by learning contextual nuances and spotting dynamic content issues. Emerging AI tools enable developers to automate remediation steps and maintain accessibility continuously.</a:t>
            </a:r>
          </a:p>
        </p:txBody>
      </p:sp>
      <p:sp>
        <p:nvSpPr>
          <p:cNvPr id="4" name="Slide Number Placeholder 3"/>
          <p:cNvSpPr>
            <a:spLocks noGrp="1"/>
          </p:cNvSpPr>
          <p:nvPr>
            <p:ph type="sldNum" sz="quarter" idx="5"/>
          </p:nvPr>
        </p:nvSpPr>
        <p:spPr/>
        <p:txBody>
          <a:bodyPr/>
          <a:lstStyle/>
          <a:p>
            <a:fld id="{18CF9288-0A25-4A38-A887-03D0857D897F}" type="slidenum">
              <a:rPr lang="en-US" smtClean="0"/>
              <a:t>22</a:t>
            </a:fld>
            <a:endParaRPr lang="en-US"/>
          </a:p>
        </p:txBody>
      </p:sp>
    </p:spTree>
    <p:extLst>
      <p:ext uri="{BB962C8B-B14F-4D97-AF65-F5344CB8AC3E}">
        <p14:creationId xmlns:p14="http://schemas.microsoft.com/office/powerpoint/2010/main" val="3204999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automated tools catch many issues, manual testing remains essential for nuanced evaluation like keyboard flow, focus visibility, and screen reader experience. Combining both methods in continuous integration pipelines ensures comprehensive coverage, timely feedback, and higher quality accessible products. Organizations increasingly adopt hybrid testing to meet stringent accessibility regulations effectively.</a:t>
            </a:r>
          </a:p>
          <a:p>
            <a:endParaRPr lang="en-US"/>
          </a:p>
          <a:p>
            <a:pPr marL="228600" indent="-228600">
              <a:buAutoNum type="arabicParenR"/>
            </a:pPr>
            <a:r>
              <a:rPr lang="en-US"/>
              <a:t>Axe Dev tools</a:t>
            </a:r>
          </a:p>
          <a:p>
            <a:pPr marL="228600" indent="-228600">
              <a:buAutoNum type="arabicParenR"/>
            </a:pPr>
            <a:r>
              <a:rPr lang="en-US"/>
              <a:t>Screen Readers</a:t>
            </a:r>
          </a:p>
          <a:p>
            <a:pPr marL="228600" indent="-228600">
              <a:buAutoNum type="arabicParenR"/>
            </a:pPr>
            <a:r>
              <a:rPr lang="en-US"/>
              <a:t>Accessibility Insights</a:t>
            </a:r>
          </a:p>
          <a:p>
            <a:pPr marL="228600" indent="-228600">
              <a:buAutoNum type="arabicParenR"/>
            </a:pPr>
            <a:endParaRPr lang="en-US"/>
          </a:p>
          <a:p>
            <a:pPr marL="228600" indent="-228600">
              <a:buAutoNum type="arabicParenR"/>
            </a:pPr>
            <a:endParaRPr lang="en-US"/>
          </a:p>
        </p:txBody>
      </p:sp>
      <p:sp>
        <p:nvSpPr>
          <p:cNvPr id="4" name="Slide Number Placeholder 3"/>
          <p:cNvSpPr>
            <a:spLocks noGrp="1"/>
          </p:cNvSpPr>
          <p:nvPr>
            <p:ph type="sldNum" sz="quarter" idx="5"/>
          </p:nvPr>
        </p:nvSpPr>
        <p:spPr/>
        <p:txBody>
          <a:bodyPr/>
          <a:lstStyle/>
          <a:p>
            <a:fld id="{18CF9288-0A25-4A38-A887-03D0857D897F}" type="slidenum">
              <a:rPr lang="en-US" smtClean="0"/>
              <a:t>23</a:t>
            </a:fld>
            <a:endParaRPr lang="en-US"/>
          </a:p>
        </p:txBody>
      </p:sp>
    </p:spTree>
    <p:extLst>
      <p:ext uri="{BB962C8B-B14F-4D97-AF65-F5344CB8AC3E}">
        <p14:creationId xmlns:p14="http://schemas.microsoft.com/office/powerpoint/2010/main" val="4172276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Testing Keyboard Navigation on Real Projects, </a:t>
            </a:r>
          </a:p>
          <a:p>
            <a:r>
              <a:rPr lang="en-US"/>
              <a:t>Applying Accessibility Tools to Live Websites, </a:t>
            </a:r>
          </a:p>
          <a:p>
            <a:r>
              <a:rPr lang="en-US"/>
              <a:t>Designing and Maintaining Explicit Focus States</a:t>
            </a:r>
          </a:p>
        </p:txBody>
      </p:sp>
      <p:sp>
        <p:nvSpPr>
          <p:cNvPr id="4" name="Slide Number Placeholder 3"/>
          <p:cNvSpPr>
            <a:spLocks noGrp="1"/>
          </p:cNvSpPr>
          <p:nvPr>
            <p:ph type="sldNum" sz="quarter" idx="5"/>
          </p:nvPr>
        </p:nvSpPr>
        <p:spPr/>
        <p:txBody>
          <a:bodyPr/>
          <a:lstStyle/>
          <a:p>
            <a:fld id="{18CF9288-0A25-4A38-A887-03D0857D897F}" type="slidenum">
              <a:rPr lang="en-US" smtClean="0"/>
              <a:t>24</a:t>
            </a:fld>
            <a:endParaRPr lang="en-US"/>
          </a:p>
        </p:txBody>
      </p:sp>
    </p:spTree>
    <p:extLst>
      <p:ext uri="{BB962C8B-B14F-4D97-AF65-F5344CB8AC3E}">
        <p14:creationId xmlns:p14="http://schemas.microsoft.com/office/powerpoint/2010/main" val="2303017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Conduct hands-on keyboard testing by navigating through interactive elements, forms, and menus, noting focus order and usability issues. Real-world testing identifies gaps that automated tools may miss, such as focus trap scenarios or confusing navigation sequences. Incorporating user feedback from persons with disabilities enriches testing accuracy and empathy. 
</a:t>
            </a:r>
          </a:p>
        </p:txBody>
      </p:sp>
      <p:sp>
        <p:nvSpPr>
          <p:cNvPr id="4" name="Slide Number Placeholder 3"/>
          <p:cNvSpPr>
            <a:spLocks noGrp="1"/>
          </p:cNvSpPr>
          <p:nvPr>
            <p:ph type="sldNum" sz="quarter" idx="5"/>
          </p:nvPr>
        </p:nvSpPr>
        <p:spPr/>
        <p:txBody>
          <a:bodyPr/>
          <a:lstStyle/>
          <a:p>
            <a:fld id="{18CF9288-0A25-4A38-A887-03D0857D897F}" type="slidenum">
              <a:rPr lang="en-US" smtClean="0"/>
              <a:t>25</a:t>
            </a:fld>
            <a:endParaRPr lang="en-US"/>
          </a:p>
        </p:txBody>
      </p:sp>
    </p:spTree>
    <p:extLst>
      <p:ext uri="{BB962C8B-B14F-4D97-AF65-F5344CB8AC3E}">
        <p14:creationId xmlns:p14="http://schemas.microsoft.com/office/powerpoint/2010/main" val="1867502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Explicit focus states involve designing clear, consistent visual cues for focused elements using CSS and ARIA attributes. Maintenance requires updating focus styles concurrently with UI changes to preserve accessibility. Documentation and style guides facilitate adherence across teams, promoting an inclusive design culture. 
</a:t>
            </a:r>
          </a:p>
        </p:txBody>
      </p:sp>
      <p:sp>
        <p:nvSpPr>
          <p:cNvPr id="4" name="Slide Number Placeholder 3"/>
          <p:cNvSpPr>
            <a:spLocks noGrp="1"/>
          </p:cNvSpPr>
          <p:nvPr>
            <p:ph type="sldNum" sz="quarter" idx="5"/>
          </p:nvPr>
        </p:nvSpPr>
        <p:spPr/>
        <p:txBody>
          <a:bodyPr/>
          <a:lstStyle/>
          <a:p>
            <a:fld id="{18CF9288-0A25-4A38-A887-03D0857D897F}" type="slidenum">
              <a:rPr lang="en-US" smtClean="0"/>
              <a:t>26</a:t>
            </a:fld>
            <a:endParaRPr lang="en-US"/>
          </a:p>
        </p:txBody>
      </p:sp>
    </p:spTree>
    <p:extLst>
      <p:ext uri="{BB962C8B-B14F-4D97-AF65-F5344CB8AC3E}">
        <p14:creationId xmlns:p14="http://schemas.microsoft.com/office/powerpoint/2010/main" val="2770445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Deploy accessibility testing tools directly on live websites to monitor ongoing compliance and detect regressions after updates. Tools like browser extensions and CI services enable developers to embed checks within deployment pipelines. Continuous monitoring fosters proactive resolution of accessibility concerns and ensures site integrity. 
</a:t>
            </a:r>
          </a:p>
        </p:txBody>
      </p:sp>
      <p:sp>
        <p:nvSpPr>
          <p:cNvPr id="4" name="Slide Number Placeholder 3"/>
          <p:cNvSpPr>
            <a:spLocks noGrp="1"/>
          </p:cNvSpPr>
          <p:nvPr>
            <p:ph type="sldNum" sz="quarter" idx="5"/>
          </p:nvPr>
        </p:nvSpPr>
        <p:spPr/>
        <p:txBody>
          <a:bodyPr/>
          <a:lstStyle/>
          <a:p>
            <a:fld id="{18CF9288-0A25-4A38-A887-03D0857D897F}" type="slidenum">
              <a:rPr lang="en-US" smtClean="0"/>
              <a:t>27</a:t>
            </a:fld>
            <a:endParaRPr lang="en-US"/>
          </a:p>
        </p:txBody>
      </p:sp>
    </p:spTree>
    <p:extLst>
      <p:ext uri="{BB962C8B-B14F-4D97-AF65-F5344CB8AC3E}">
        <p14:creationId xmlns:p14="http://schemas.microsoft.com/office/powerpoint/2010/main" val="1345469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enhancing keyboard navigation and focus management is essential for creating accessible web experiences that empower all users. By combining design-first approaches, semantic coding practices, and leveraging free tools and AI, we can build more inclusive digital environments. Let's commit to ongoing testing and refinement to ensure accessibility remains a foundational priority in web development.</a:t>
            </a:r>
          </a:p>
        </p:txBody>
      </p:sp>
      <p:sp>
        <p:nvSpPr>
          <p:cNvPr id="4" name="Slide Number Placeholder 3"/>
          <p:cNvSpPr>
            <a:spLocks noGrp="1"/>
          </p:cNvSpPr>
          <p:nvPr>
            <p:ph type="sldNum" sz="quarter" idx="5"/>
          </p:nvPr>
        </p:nvSpPr>
        <p:spPr/>
        <p:txBody>
          <a:bodyPr/>
          <a:lstStyle/>
          <a:p>
            <a:fld id="{18CF9288-0A25-4A38-A887-03D0857D897F}" type="slidenum">
              <a:rPr lang="en-US" smtClean="0"/>
              <a:t>28</a:t>
            </a:fld>
            <a:endParaRPr lang="en-US"/>
          </a:p>
        </p:txBody>
      </p:sp>
    </p:spTree>
    <p:extLst>
      <p:ext uri="{BB962C8B-B14F-4D97-AF65-F5344CB8AC3E}">
        <p14:creationId xmlns:p14="http://schemas.microsoft.com/office/powerpoint/2010/main" val="3347170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Microsoft 365 content library
UVU Yoga has just launched a beta version and welcomes feedback, especially from yoga enthusiasts. The site offers a mobile-friendly web page, with space reserved for an image showcasing its interface. Visit www.uvuyoga.com to explore features and share your thoughts to help improve the platform.</a:t>
            </a:r>
          </a:p>
        </p:txBody>
      </p:sp>
      <p:sp>
        <p:nvSpPr>
          <p:cNvPr id="4" name="Slide Number Placeholder 3"/>
          <p:cNvSpPr>
            <a:spLocks noGrp="1"/>
          </p:cNvSpPr>
          <p:nvPr>
            <p:ph type="sldNum" sz="quarter" idx="5"/>
          </p:nvPr>
        </p:nvSpPr>
        <p:spPr/>
        <p:txBody>
          <a:bodyPr/>
          <a:lstStyle/>
          <a:p>
            <a:fld id="{D5ED1BD8-A795-4304-9854-6BB81E67241A}" type="slidenum">
              <a:rPr lang="en-US" smtClean="0"/>
              <a:t>30</a:t>
            </a:fld>
            <a:endParaRPr lang="en-US"/>
          </a:p>
        </p:txBody>
      </p:sp>
    </p:spTree>
    <p:extLst>
      <p:ext uri="{BB962C8B-B14F-4D97-AF65-F5344CB8AC3E}">
        <p14:creationId xmlns:p14="http://schemas.microsoft.com/office/powerpoint/2010/main" val="1256803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Importance of Accessibility in Web Design
 Designers Shape Accessibility: Design-First Approach
 Keyboard Navigation and Focus Management Fundamentals
 Semantic HTML and Accessible Coding Practices
 Leveraging Free Tools and AI for Enhanced Accessibility
 Practical Action Steps for Inclusive Design </a:t>
            </a:r>
          </a:p>
        </p:txBody>
      </p:sp>
      <p:sp>
        <p:nvSpPr>
          <p:cNvPr id="4" name="Slide Number Placeholder 3"/>
          <p:cNvSpPr>
            <a:spLocks noGrp="1"/>
          </p:cNvSpPr>
          <p:nvPr>
            <p:ph type="sldNum" sz="quarter" idx="5"/>
          </p:nvPr>
        </p:nvSpPr>
        <p:spPr/>
        <p:txBody>
          <a:bodyPr/>
          <a:lstStyle/>
          <a:p>
            <a:fld id="{18CF9288-0A25-4A38-A887-03D0857D897F}" type="slidenum">
              <a:rPr lang="en-US" smtClean="0"/>
              <a:t>3</a:t>
            </a:fld>
            <a:endParaRPr lang="en-US"/>
          </a:p>
        </p:txBody>
      </p:sp>
    </p:spTree>
    <p:extLst>
      <p:ext uri="{BB962C8B-B14F-4D97-AF65-F5344CB8AC3E}">
        <p14:creationId xmlns:p14="http://schemas.microsoft.com/office/powerpoint/2010/main" val="422272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the Impact of Disabilities on Digital Access, </a:t>
            </a:r>
          </a:p>
          <a:p>
            <a:r>
              <a:rPr lang="en-US"/>
              <a:t>Why Keyboard Navigation Is Crucial for Millions, </a:t>
            </a:r>
          </a:p>
          <a:p>
            <a:r>
              <a:rPr lang="en-US"/>
              <a:t>The Business Case for Accessible Websites</a:t>
            </a:r>
          </a:p>
        </p:txBody>
      </p:sp>
      <p:sp>
        <p:nvSpPr>
          <p:cNvPr id="4" name="Slide Number Placeholder 3"/>
          <p:cNvSpPr>
            <a:spLocks noGrp="1"/>
          </p:cNvSpPr>
          <p:nvPr>
            <p:ph type="sldNum" sz="quarter" idx="5"/>
          </p:nvPr>
        </p:nvSpPr>
        <p:spPr/>
        <p:txBody>
          <a:bodyPr/>
          <a:lstStyle/>
          <a:p>
            <a:fld id="{18CF9288-0A25-4A38-A887-03D0857D897F}" type="slidenum">
              <a:rPr lang="en-US" smtClean="0"/>
              <a:t>4</a:t>
            </a:fld>
            <a:endParaRPr lang="en-US"/>
          </a:p>
        </p:txBody>
      </p:sp>
    </p:spTree>
    <p:extLst>
      <p:ext uri="{BB962C8B-B14F-4D97-AF65-F5344CB8AC3E}">
        <p14:creationId xmlns:p14="http://schemas.microsoft.com/office/powerpoint/2010/main" val="834989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Approximately 16% of the world's population lives with some form of disability, impacting their digital access. Disabilities can range from visual, auditory, motor, to cognitive impairments, each requiring different accommodations for seamless web navigation. Research reveals that inaccessible websites contribute to digital exclusion, limiting users' ability to perform online transactions, access education, and participate in social interactions. Hence, understanding disability impact is pivotal to designing inclusive digital experiences. 
</a:t>
            </a:r>
          </a:p>
        </p:txBody>
      </p:sp>
      <p:sp>
        <p:nvSpPr>
          <p:cNvPr id="4" name="Slide Number Placeholder 3"/>
          <p:cNvSpPr>
            <a:spLocks noGrp="1"/>
          </p:cNvSpPr>
          <p:nvPr>
            <p:ph type="sldNum" sz="quarter" idx="5"/>
          </p:nvPr>
        </p:nvSpPr>
        <p:spPr/>
        <p:txBody>
          <a:bodyPr/>
          <a:lstStyle/>
          <a:p>
            <a:fld id="{18CF9288-0A25-4A38-A887-03D0857D897F}" type="slidenum">
              <a:rPr lang="en-US" smtClean="0"/>
              <a:t>5</a:t>
            </a:fld>
            <a:endParaRPr lang="en-US"/>
          </a:p>
        </p:txBody>
      </p:sp>
    </p:spTree>
    <p:extLst>
      <p:ext uri="{BB962C8B-B14F-4D97-AF65-F5344CB8AC3E}">
        <p14:creationId xmlns:p14="http://schemas.microsoft.com/office/powerpoint/2010/main" val="1540699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Keyboard navigation is essential for users who cannot use pointing devices due to motor disabilities or vision impairment. Many people in the U.S. rely on keyboard navigation to interact with web content. Keyboard-accessible design ensures these users can navigate forms, menus, and interactive elements efficiently. Additionally, it benefits power users and those in situations where mouse use is impractical, making it a universal usability enhancement.</a:t>
            </a:r>
          </a:p>
        </p:txBody>
      </p:sp>
      <p:sp>
        <p:nvSpPr>
          <p:cNvPr id="4" name="Slide Number Placeholder 3"/>
          <p:cNvSpPr>
            <a:spLocks noGrp="1"/>
          </p:cNvSpPr>
          <p:nvPr>
            <p:ph type="sldNum" sz="quarter" idx="5"/>
          </p:nvPr>
        </p:nvSpPr>
        <p:spPr/>
        <p:txBody>
          <a:bodyPr/>
          <a:lstStyle/>
          <a:p>
            <a:fld id="{18CF9288-0A25-4A38-A887-03D0857D897F}" type="slidenum">
              <a:rPr lang="en-US" smtClean="0"/>
              <a:t>6</a:t>
            </a:fld>
            <a:endParaRPr lang="en-US"/>
          </a:p>
        </p:txBody>
      </p:sp>
    </p:spTree>
    <p:extLst>
      <p:ext uri="{BB962C8B-B14F-4D97-AF65-F5344CB8AC3E}">
        <p14:creationId xmlns:p14="http://schemas.microsoft.com/office/powerpoint/2010/main" val="2037130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Accessible websites not only comply with legal standards such as the ADA and WCAG but also tap into an underserved market segment worth trillions globally. Studies indicate that businesses embracing accessibility see increased customer loyalty, lower bounce rates, and improved SEO performance. Moreover, proactive accessibility integration avoids costly lawsuits and reputational damage, making it a strategic investment for long-term growth. 
</a:t>
            </a:r>
          </a:p>
        </p:txBody>
      </p:sp>
      <p:sp>
        <p:nvSpPr>
          <p:cNvPr id="4" name="Slide Number Placeholder 3"/>
          <p:cNvSpPr>
            <a:spLocks noGrp="1"/>
          </p:cNvSpPr>
          <p:nvPr>
            <p:ph type="sldNum" sz="quarter" idx="5"/>
          </p:nvPr>
        </p:nvSpPr>
        <p:spPr/>
        <p:txBody>
          <a:bodyPr/>
          <a:lstStyle/>
          <a:p>
            <a:fld id="{18CF9288-0A25-4A38-A887-03D0857D897F}" type="slidenum">
              <a:rPr lang="en-US" smtClean="0"/>
              <a:t>7</a:t>
            </a:fld>
            <a:endParaRPr lang="en-US"/>
          </a:p>
        </p:txBody>
      </p:sp>
    </p:spTree>
    <p:extLst>
      <p:ext uri="{BB962C8B-B14F-4D97-AF65-F5344CB8AC3E}">
        <p14:creationId xmlns:p14="http://schemas.microsoft.com/office/powerpoint/2010/main" val="350869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Design Decisions Influence Keyboard and Focus Behavior, </a:t>
            </a:r>
          </a:p>
          <a:p>
            <a:r>
              <a:rPr lang="en-US"/>
              <a:t>Designing Intuitive Keyboard Navigation Paths, </a:t>
            </a:r>
          </a:p>
          <a:p>
            <a:r>
              <a:rPr lang="en-US"/>
              <a:t>Creating Visible and Logical Focus Indicators</a:t>
            </a:r>
          </a:p>
        </p:txBody>
      </p:sp>
      <p:sp>
        <p:nvSpPr>
          <p:cNvPr id="4" name="Slide Number Placeholder 3"/>
          <p:cNvSpPr>
            <a:spLocks noGrp="1"/>
          </p:cNvSpPr>
          <p:nvPr>
            <p:ph type="sldNum" sz="quarter" idx="5"/>
          </p:nvPr>
        </p:nvSpPr>
        <p:spPr/>
        <p:txBody>
          <a:bodyPr/>
          <a:lstStyle/>
          <a:p>
            <a:fld id="{18CF9288-0A25-4A38-A887-03D0857D897F}" type="slidenum">
              <a:rPr lang="en-US" smtClean="0"/>
              <a:t>8</a:t>
            </a:fld>
            <a:endParaRPr lang="en-US"/>
          </a:p>
        </p:txBody>
      </p:sp>
    </p:spTree>
    <p:extLst>
      <p:ext uri="{BB962C8B-B14F-4D97-AF65-F5344CB8AC3E}">
        <p14:creationId xmlns:p14="http://schemas.microsoft.com/office/powerpoint/2010/main" val="4119167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Design choices such as element order, interactive controls, and visual hierarchy directly affect keyboard tab order and focus progression. Poorly designed interfaces with non-intuitive tab flows frustrate users and cause accessibility barriers. Designers can leverage principles like consistent navigation order and minimal focus traps to create seamless keyboard experiences. Research also underscores the importance of testing designs with assistive technologies early in the process.</a:t>
            </a:r>
          </a:p>
        </p:txBody>
      </p:sp>
      <p:sp>
        <p:nvSpPr>
          <p:cNvPr id="4" name="Slide Number Placeholder 3"/>
          <p:cNvSpPr>
            <a:spLocks noGrp="1"/>
          </p:cNvSpPr>
          <p:nvPr>
            <p:ph type="sldNum" sz="quarter" idx="5"/>
          </p:nvPr>
        </p:nvSpPr>
        <p:spPr/>
        <p:txBody>
          <a:bodyPr/>
          <a:lstStyle/>
          <a:p>
            <a:fld id="{18CF9288-0A25-4A38-A887-03D0857D897F}" type="slidenum">
              <a:rPr lang="en-US" smtClean="0"/>
              <a:t>9</a:t>
            </a:fld>
            <a:endParaRPr lang="en-US"/>
          </a:p>
        </p:txBody>
      </p:sp>
    </p:spTree>
    <p:extLst>
      <p:ext uri="{BB962C8B-B14F-4D97-AF65-F5344CB8AC3E}">
        <p14:creationId xmlns:p14="http://schemas.microsoft.com/office/powerpoint/2010/main" val="525148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4953000"/>
            <a:ext cx="10789920" cy="786384"/>
          </a:xfrm>
        </p:spPr>
        <p:txBody>
          <a:bodyPr vert="horz" lIns="91440" tIns="45720" rIns="91440" bIns="45720" rtlCol="0" anchor="b">
            <a:normAutofit/>
          </a:bodyPr>
          <a:lstStyle>
            <a:lvl1pPr>
              <a:defRPr lang="en-US" sz="4000" dirty="0">
                <a:solidFill>
                  <a:schemeClr val="accent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5723056"/>
            <a:ext cx="10789920" cy="365125"/>
          </a:xfrm>
        </p:spPr>
        <p:txBody>
          <a:bodyPr vert="horz" lIns="91440" tIns="45720" rIns="91440" bIns="45720" rtlCol="0">
            <a:normAutofit/>
          </a:bodyPr>
          <a:lstStyle>
            <a:lvl1pPr marL="0" indent="0">
              <a:buNone/>
              <a:defRPr lang="en-US" sz="1600" dirty="0">
                <a:solidFill>
                  <a:schemeClr val="accent5"/>
                </a:solidFill>
              </a:defRPr>
            </a:lvl1pPr>
          </a:lstStyle>
          <a:p>
            <a:pPr lvl="0"/>
            <a:r>
              <a:rPr lang="en-US"/>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475488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15" name="Footer Placeholder 14">
            <a:extLst>
              <a:ext uri="{FF2B5EF4-FFF2-40B4-BE49-F238E27FC236}">
                <a16:creationId xmlns:a16="http://schemas.microsoft.com/office/drawing/2014/main" id="{C85E6B85-DD51-B9C3-1A0F-526FD2B32B95}"/>
              </a:ext>
            </a:extLst>
          </p:cNvPr>
          <p:cNvSpPr>
            <a:spLocks noGrp="1"/>
          </p:cNvSpPr>
          <p:nvPr>
            <p:ph type="ftr" sz="quarter" idx="15"/>
          </p:nvPr>
        </p:nvSpPr>
        <p:spPr/>
        <p:txBody>
          <a:bodyPr/>
          <a:lstStyle>
            <a:lvl1pPr>
              <a:defRPr b="0">
                <a:solidFill>
                  <a:schemeClr val="accent5"/>
                </a:solidFill>
              </a:defRPr>
            </a:lvl1pPr>
          </a:lstStyle>
          <a:p>
            <a:endParaRPr lang="en-US" b="0"/>
          </a:p>
        </p:txBody>
      </p:sp>
      <p:sp>
        <p:nvSpPr>
          <p:cNvPr id="14" name="Date Placeholder 13">
            <a:extLst>
              <a:ext uri="{FF2B5EF4-FFF2-40B4-BE49-F238E27FC236}">
                <a16:creationId xmlns:a16="http://schemas.microsoft.com/office/drawing/2014/main" id="{34483B51-BAEC-F543-9306-DB4C7AF5BD2C}"/>
              </a:ext>
            </a:extLst>
          </p:cNvPr>
          <p:cNvSpPr>
            <a:spLocks noGrp="1"/>
          </p:cNvSpPr>
          <p:nvPr>
            <p:ph type="dt" sz="half" idx="14"/>
          </p:nvPr>
        </p:nvSpPr>
        <p:spPr/>
        <p:txBody>
          <a:bodyPr/>
          <a:lstStyle>
            <a:lvl1pPr>
              <a:defRPr b="0">
                <a:solidFill>
                  <a:schemeClr val="accent5"/>
                </a:solidFill>
              </a:defRPr>
            </a:lvl1pPr>
          </a:lstStyle>
          <a:p>
            <a:fld id="{B72EA355-EE8B-47EB-B6F6-9F5690AE9D78}" type="datetime1">
              <a:rPr lang="en-US" smtClean="0"/>
              <a:t>4/2/2026</a:t>
            </a:fld>
            <a:endParaRPr lang="en-US" b="0"/>
          </a:p>
        </p:txBody>
      </p:sp>
      <p:sp>
        <p:nvSpPr>
          <p:cNvPr id="16" name="Slide Number Placeholder 15">
            <a:extLst>
              <a:ext uri="{FF2B5EF4-FFF2-40B4-BE49-F238E27FC236}">
                <a16:creationId xmlns:a16="http://schemas.microsoft.com/office/drawing/2014/main" id="{49BFBAB6-9C99-43B8-8C8A-FF7580EA82CC}"/>
              </a:ext>
            </a:extLst>
          </p:cNvPr>
          <p:cNvSpPr>
            <a:spLocks noGrp="1"/>
          </p:cNvSpPr>
          <p:nvPr>
            <p:ph type="sldNum" sz="quarter" idx="16"/>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427837358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85800" y="1570071"/>
            <a:ext cx="7909560" cy="4906929"/>
          </a:xfrm>
        </p:spPr>
        <p:txBody>
          <a:bodyPr vert="horz" lIns="91440" tIns="45720" rIns="91440" bIns="45720" rtlCol="0" anchor="b">
            <a:normAutofit/>
          </a:bodyPr>
          <a:lstStyle>
            <a:lvl1pPr>
              <a:defRPr lang="en-US" sz="7400" dirty="0">
                <a:solidFill>
                  <a:schemeClr val="accent2"/>
                </a:solidFill>
              </a:defRPr>
            </a:lvl1pPr>
          </a:lstStyle>
          <a:p>
            <a:pPr lvl="0"/>
            <a:r>
              <a:rPr lang="en-US"/>
              <a:t>Section Header</a:t>
            </a:r>
          </a:p>
        </p:txBody>
      </p:sp>
      <p:sp>
        <p:nvSpPr>
          <p:cNvPr id="20" name="Footer Placeholder 19">
            <a:extLst>
              <a:ext uri="{FF2B5EF4-FFF2-40B4-BE49-F238E27FC236}">
                <a16:creationId xmlns:a16="http://schemas.microsoft.com/office/drawing/2014/main" id="{A6421593-F6C6-3F5E-1521-2D67AC36DF73}"/>
              </a:ext>
            </a:extLst>
          </p:cNvPr>
          <p:cNvSpPr>
            <a:spLocks noGrp="1"/>
          </p:cNvSpPr>
          <p:nvPr>
            <p:ph type="ftr" sz="quarter" idx="11"/>
          </p:nvPr>
        </p:nvSpPr>
        <p:spPr>
          <a:xfrm>
            <a:off x="0" y="0"/>
            <a:ext cx="1444752" cy="548640"/>
          </a:xfrm>
        </p:spPr>
        <p:txBody>
          <a:bodyPr/>
          <a:lstStyle>
            <a:lvl1pPr>
              <a:defRPr>
                <a:solidFill>
                  <a:schemeClr val="accent5"/>
                </a:solidFill>
              </a:defRPr>
            </a:lvl1pPr>
          </a:lstStyle>
          <a:p>
            <a:endParaRPr lang="en-US"/>
          </a:p>
        </p:txBody>
      </p:sp>
      <p:sp>
        <p:nvSpPr>
          <p:cNvPr id="19" name="Date Placeholder 18">
            <a:extLst>
              <a:ext uri="{FF2B5EF4-FFF2-40B4-BE49-F238E27FC236}">
                <a16:creationId xmlns:a16="http://schemas.microsoft.com/office/drawing/2014/main" id="{E4D20C53-6E70-6CC1-10F9-1060FA2FEDF5}"/>
              </a:ext>
            </a:extLst>
          </p:cNvPr>
          <p:cNvSpPr>
            <a:spLocks noGrp="1"/>
          </p:cNvSpPr>
          <p:nvPr>
            <p:ph type="dt" sz="half" idx="10"/>
          </p:nvPr>
        </p:nvSpPr>
        <p:spPr>
          <a:xfrm>
            <a:off x="10515600" y="0"/>
            <a:ext cx="1143000" cy="548640"/>
          </a:xfrm>
        </p:spPr>
        <p:txBody>
          <a:bodyPr/>
          <a:lstStyle>
            <a:lvl1pPr>
              <a:defRPr>
                <a:solidFill>
                  <a:schemeClr val="accent5"/>
                </a:solidFill>
              </a:defRPr>
            </a:lvl1pPr>
          </a:lstStyle>
          <a:p>
            <a:fld id="{CE424589-40F4-419B-AF69-0B32C3EA310D}" type="datetime1">
              <a:rPr lang="en-US" smtClean="0"/>
              <a:t>4/2/2026</a:t>
            </a:fld>
            <a:endParaRPr lang="en-US"/>
          </a:p>
        </p:txBody>
      </p:sp>
      <p:sp>
        <p:nvSpPr>
          <p:cNvPr id="21" name="Slide Number Placeholder 20">
            <a:extLst>
              <a:ext uri="{FF2B5EF4-FFF2-40B4-BE49-F238E27FC236}">
                <a16:creationId xmlns:a16="http://schemas.microsoft.com/office/drawing/2014/main" id="{CB2C1868-5A21-F4CD-B2C8-33C6E8227807}"/>
              </a:ext>
            </a:extLst>
          </p:cNvPr>
          <p:cNvSpPr>
            <a:spLocks noGrp="1"/>
          </p:cNvSpPr>
          <p:nvPr>
            <p:ph type="sldNum" sz="quarter" idx="12"/>
          </p:nvPr>
        </p:nvSpPr>
        <p:spPr>
          <a:xfrm>
            <a:off x="11644076" y="0"/>
            <a:ext cx="547924" cy="548640"/>
          </a:xfrm>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9594010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 y="685800"/>
            <a:ext cx="6309360" cy="1371600"/>
          </a:xfrm>
        </p:spPr>
        <p:txBody>
          <a:bodyPr anchor="t" anchorCtr="0">
            <a:normAutofit/>
          </a:bodyPr>
          <a:lstStyle>
            <a:lvl1pPr>
              <a:defRPr sz="4400">
                <a:solidFill>
                  <a:schemeClr val="accent3"/>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743200" y="2834640"/>
            <a:ext cx="8686800" cy="3200400"/>
          </a:xfrm>
        </p:spPr>
        <p:txBody>
          <a:bodyPr>
            <a:normAutofit/>
          </a:bodyPr>
          <a:lstStyle>
            <a:lvl1pPr marL="457200" indent="-457200">
              <a:buClr>
                <a:schemeClr val="accent2">
                  <a:lumMod val="90000"/>
                </a:schemeClr>
              </a:buClr>
              <a:buFont typeface="+mj-lt"/>
              <a:buAutoNum type="arabicPeriod"/>
              <a:defRPr sz="2000"/>
            </a:lvl1pPr>
            <a:lvl2pPr marL="685800" indent="-457200">
              <a:buClr>
                <a:schemeClr val="accent2">
                  <a:lumMod val="90000"/>
                </a:schemeClr>
              </a:buClr>
              <a:buFont typeface="+mj-lt"/>
              <a:buAutoNum type="arabicPeriod"/>
              <a:defRPr sz="1800"/>
            </a:lvl2pPr>
            <a:lvl3pPr marL="800100" indent="-342900">
              <a:buClr>
                <a:schemeClr val="accent2">
                  <a:lumMod val="90000"/>
                </a:schemeClr>
              </a:buClr>
              <a:buFont typeface="+mj-lt"/>
              <a:buAutoNum type="arabicPeriod"/>
              <a:defRPr sz="1600"/>
            </a:lvl3pPr>
            <a:lvl4pPr marL="1028700" indent="-342900">
              <a:buClr>
                <a:schemeClr val="accent2">
                  <a:lumMod val="90000"/>
                </a:schemeClr>
              </a:buClr>
              <a:buFont typeface="+mj-lt"/>
              <a:buAutoNum type="arabicPeriod"/>
              <a:defRPr sz="1600"/>
            </a:lvl4pPr>
            <a:lvl5pPr marL="1257300" indent="-342900">
              <a:buClr>
                <a:schemeClr val="accent2">
                  <a:lumMod val="90000"/>
                </a:schemeClr>
              </a:buClr>
              <a:buFont typeface="+mj-lt"/>
              <a:buAutoNum type="arabicPeriod"/>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CAF3811-AE9E-8CEE-4BB5-D49A25E57CAA}"/>
              </a:ext>
            </a:extLst>
          </p:cNvPr>
          <p:cNvCxnSpPr/>
          <p:nvPr userDrawn="1"/>
        </p:nvCxnSpPr>
        <p:spPr>
          <a:xfrm>
            <a:off x="0" y="220687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24" name="Footer Placeholder 23">
            <a:extLst>
              <a:ext uri="{FF2B5EF4-FFF2-40B4-BE49-F238E27FC236}">
                <a16:creationId xmlns:a16="http://schemas.microsoft.com/office/drawing/2014/main" id="{A94E7796-5FDC-648C-3C83-1CB92A985AD7}"/>
              </a:ext>
            </a:extLst>
          </p:cNvPr>
          <p:cNvSpPr>
            <a:spLocks noGrp="1"/>
          </p:cNvSpPr>
          <p:nvPr>
            <p:ph type="ftr" sz="quarter" idx="15"/>
          </p:nvPr>
        </p:nvSpPr>
        <p:spPr/>
        <p:txBody>
          <a:bodyPr/>
          <a:lstStyle/>
          <a:p>
            <a:endParaRPr lang="en-US" sz="900"/>
          </a:p>
        </p:txBody>
      </p:sp>
      <p:sp>
        <p:nvSpPr>
          <p:cNvPr id="23" name="Date Placeholder 22">
            <a:extLst>
              <a:ext uri="{FF2B5EF4-FFF2-40B4-BE49-F238E27FC236}">
                <a16:creationId xmlns:a16="http://schemas.microsoft.com/office/drawing/2014/main" id="{9AF25DA3-0D11-567E-8C45-641244EBFEDD}"/>
              </a:ext>
            </a:extLst>
          </p:cNvPr>
          <p:cNvSpPr>
            <a:spLocks noGrp="1"/>
          </p:cNvSpPr>
          <p:nvPr>
            <p:ph type="dt" sz="half" idx="14"/>
          </p:nvPr>
        </p:nvSpPr>
        <p:spPr/>
        <p:txBody>
          <a:bodyPr/>
          <a:lstStyle/>
          <a:p>
            <a:fld id="{337EC06B-606A-4EF4-ACAD-E3CEFED48C69}" type="datetime1">
              <a:rPr lang="en-US" smtClean="0"/>
              <a:t>4/2/2026</a:t>
            </a:fld>
            <a:endParaRPr lang="en-US" sz="900"/>
          </a:p>
        </p:txBody>
      </p:sp>
      <p:sp>
        <p:nvSpPr>
          <p:cNvPr id="25" name="Slide Number Placeholder 24">
            <a:extLst>
              <a:ext uri="{FF2B5EF4-FFF2-40B4-BE49-F238E27FC236}">
                <a16:creationId xmlns:a16="http://schemas.microsoft.com/office/drawing/2014/main" id="{0893736D-26B2-06DD-ABDD-15F3DD4D363C}"/>
              </a:ext>
            </a:extLst>
          </p:cNvPr>
          <p:cNvSpPr>
            <a:spLocks noGrp="1"/>
          </p:cNvSpPr>
          <p:nvPr>
            <p:ph type="sldNum" sz="quarter" idx="16"/>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19978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 y="685800"/>
            <a:ext cx="6309360" cy="1371600"/>
          </a:xfrm>
        </p:spPr>
        <p:txBody>
          <a:bodyPr anchor="t" anchorCtr="0">
            <a:normAutofit/>
          </a:bodyPr>
          <a:lstStyle>
            <a:lvl1pPr>
              <a:defRPr sz="4400">
                <a:solidFill>
                  <a:schemeClr val="accent3"/>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743201" y="2834640"/>
            <a:ext cx="4358774" cy="3200400"/>
          </a:xfrm>
        </p:spPr>
        <p:txBody>
          <a:bodyPr>
            <a:normAutofit/>
          </a:bodyPr>
          <a:lstStyle>
            <a:lvl1pPr marL="457200" indent="-457200">
              <a:buClr>
                <a:schemeClr val="accent2">
                  <a:lumMod val="90000"/>
                </a:schemeClr>
              </a:buClr>
              <a:buFont typeface="+mj-lt"/>
              <a:buAutoNum type="arabicPeriod"/>
              <a:defRPr sz="2000"/>
            </a:lvl1pPr>
            <a:lvl2pPr marL="571500" indent="-342900">
              <a:buClr>
                <a:schemeClr val="accent2">
                  <a:lumMod val="90000"/>
                </a:schemeClr>
              </a:buClr>
              <a:buFont typeface="+mj-lt"/>
              <a:buAutoNum type="arabicPeriod"/>
              <a:defRPr sz="1800"/>
            </a:lvl2pPr>
            <a:lvl3pPr marL="800100" indent="-342900">
              <a:buClr>
                <a:schemeClr val="accent2">
                  <a:lumMod val="90000"/>
                </a:schemeClr>
              </a:buClr>
              <a:buFont typeface="+mj-lt"/>
              <a:buAutoNum type="arabicPeriod"/>
              <a:defRPr sz="1600"/>
            </a:lvl3pPr>
            <a:lvl4pPr marL="1028700" indent="-342900">
              <a:buClr>
                <a:schemeClr val="accent2">
                  <a:lumMod val="90000"/>
                </a:schemeClr>
              </a:buClr>
              <a:buFont typeface="+mj-lt"/>
              <a:buAutoNum type="arabicPeriod"/>
              <a:defRPr sz="1400"/>
            </a:lvl4pPr>
            <a:lvl5pPr>
              <a:buClr>
                <a:schemeClr val="accent2">
                  <a:lumMod val="90000"/>
                </a:schemeClr>
              </a:buClr>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7626409" y="0"/>
            <a:ext cx="4565591" cy="6858000"/>
          </a:xfrm>
          <a:custGeom>
            <a:avLst/>
            <a:gdLst>
              <a:gd name="connsiteX0" fmla="*/ 0 w 4565591"/>
              <a:gd name="connsiteY0" fmla="*/ 0 h 6858000"/>
              <a:gd name="connsiteX1" fmla="*/ 4565591 w 4565591"/>
              <a:gd name="connsiteY1" fmla="*/ 0 h 6858000"/>
              <a:gd name="connsiteX2" fmla="*/ 4565591 w 4565591"/>
              <a:gd name="connsiteY2" fmla="*/ 6858000 h 6858000"/>
              <a:gd name="connsiteX3" fmla="*/ 0 w 45655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5591" h="6858000">
                <a:moveTo>
                  <a:pt x="0" y="0"/>
                </a:moveTo>
                <a:lnTo>
                  <a:pt x="4565591" y="0"/>
                </a:lnTo>
                <a:lnTo>
                  <a:pt x="4565591"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cxnSp>
        <p:nvCxnSpPr>
          <p:cNvPr id="6" name="Straight Connector 5">
            <a:extLst>
              <a:ext uri="{FF2B5EF4-FFF2-40B4-BE49-F238E27FC236}">
                <a16:creationId xmlns:a16="http://schemas.microsoft.com/office/drawing/2014/main" id="{5BBF0AEE-5A27-FCDE-3C64-4ACC7935FE49}"/>
              </a:ext>
            </a:extLst>
          </p:cNvPr>
          <p:cNvCxnSpPr/>
          <p:nvPr userDrawn="1"/>
        </p:nvCxnSpPr>
        <p:spPr>
          <a:xfrm>
            <a:off x="0" y="220687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9" name="Footer Placeholder 18">
            <a:extLst>
              <a:ext uri="{FF2B5EF4-FFF2-40B4-BE49-F238E27FC236}">
                <a16:creationId xmlns:a16="http://schemas.microsoft.com/office/drawing/2014/main" id="{7AFBA87F-7701-A29C-E9FC-66AEC272FB88}"/>
              </a:ext>
            </a:extLst>
          </p:cNvPr>
          <p:cNvSpPr>
            <a:spLocks noGrp="1"/>
          </p:cNvSpPr>
          <p:nvPr>
            <p:ph type="ftr" sz="quarter" idx="16"/>
          </p:nvPr>
        </p:nvSpPr>
        <p:spPr/>
        <p:txBody>
          <a:bodyPr/>
          <a:lstStyle>
            <a:lvl1pPr>
              <a:defRPr b="1"/>
            </a:lvl1pPr>
          </a:lstStyle>
          <a:p>
            <a:endParaRPr lang="en-US" b="1"/>
          </a:p>
        </p:txBody>
      </p:sp>
      <p:sp>
        <p:nvSpPr>
          <p:cNvPr id="18" name="Date Placeholder 17">
            <a:extLst>
              <a:ext uri="{FF2B5EF4-FFF2-40B4-BE49-F238E27FC236}">
                <a16:creationId xmlns:a16="http://schemas.microsoft.com/office/drawing/2014/main" id="{6800BE9B-CE8D-684B-DC80-1D80F6FAD4A7}"/>
              </a:ext>
            </a:extLst>
          </p:cNvPr>
          <p:cNvSpPr>
            <a:spLocks noGrp="1"/>
          </p:cNvSpPr>
          <p:nvPr>
            <p:ph type="dt" sz="half" idx="15"/>
          </p:nvPr>
        </p:nvSpPr>
        <p:spPr>
          <a:xfrm>
            <a:off x="5943600" y="6309360"/>
            <a:ext cx="1158375" cy="548640"/>
          </a:xfrm>
        </p:spPr>
        <p:txBody>
          <a:bodyPr/>
          <a:lstStyle>
            <a:lvl1pPr>
              <a:defRPr b="1"/>
            </a:lvl1pPr>
          </a:lstStyle>
          <a:p>
            <a:fld id="{FF503BB1-3C96-4F03-AA87-65D895BA80B8}" type="datetime1">
              <a:rPr lang="en-US" smtClean="0"/>
              <a:t>4/2/2026</a:t>
            </a:fld>
            <a:endParaRPr lang="en-US" b="1"/>
          </a:p>
        </p:txBody>
      </p:sp>
      <p:sp>
        <p:nvSpPr>
          <p:cNvPr id="20" name="Slide Number Placeholder 19">
            <a:extLst>
              <a:ext uri="{FF2B5EF4-FFF2-40B4-BE49-F238E27FC236}">
                <a16:creationId xmlns:a16="http://schemas.microsoft.com/office/drawing/2014/main" id="{D917E3BB-5497-4C52-A736-6EB57D97981F}"/>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693933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1DA49E-3CB9-75DC-406C-624924142015}"/>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a:t>Click to edit Master title style</a:t>
            </a:r>
          </a:p>
        </p:txBody>
      </p:sp>
      <p:sp>
        <p:nvSpPr>
          <p:cNvPr id="5" name="Content Placeholder 7">
            <a:extLst>
              <a:ext uri="{FF2B5EF4-FFF2-40B4-BE49-F238E27FC236}">
                <a16:creationId xmlns:a16="http://schemas.microsoft.com/office/drawing/2014/main" id="{86084799-A017-90D1-4D71-0EEB7C83708E}"/>
              </a:ext>
            </a:extLst>
          </p:cNvPr>
          <p:cNvSpPr>
            <a:spLocks noGrp="1"/>
          </p:cNvSpPr>
          <p:nvPr>
            <p:ph sz="quarter" idx="17"/>
          </p:nvPr>
        </p:nvSpPr>
        <p:spPr>
          <a:xfrm>
            <a:off x="6748272" y="3841202"/>
            <a:ext cx="4754880" cy="1737358"/>
          </a:xfrm>
        </p:spPr>
        <p:txBody>
          <a:bodyPr>
            <a:normAutofit/>
          </a:bodyPr>
          <a:lstStyle>
            <a:lvl1pPr>
              <a:buNone/>
              <a:defRPr sz="1400"/>
            </a:lvl1pPr>
            <a:lvl2pPr>
              <a:buNone/>
              <a:defRPr sz="1400"/>
            </a:lvl2pPr>
            <a:lvl3pPr>
              <a:buNone/>
              <a:defRPr sz="1400"/>
            </a:lvl3pPr>
            <a:lvl4pPr>
              <a:buNone/>
              <a:defRPr sz="1400"/>
            </a:lvl4pPr>
            <a:lvl5pP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DD7BC0DF-EFC8-44A3-68C2-E23FAA2E86C0}"/>
              </a:ext>
            </a:extLst>
          </p:cNvPr>
          <p:cNvSpPr>
            <a:spLocks noGrp="1"/>
          </p:cNvSpPr>
          <p:nvPr>
            <p:ph type="ftr" sz="quarter" idx="15"/>
          </p:nvPr>
        </p:nvSpPr>
        <p:spPr/>
        <p:txBody>
          <a:bodyPr/>
          <a:lstStyle/>
          <a:p>
            <a:endParaRPr lang="en-US"/>
          </a:p>
        </p:txBody>
      </p:sp>
      <p:sp>
        <p:nvSpPr>
          <p:cNvPr id="13" name="Date Placeholder 12">
            <a:extLst>
              <a:ext uri="{FF2B5EF4-FFF2-40B4-BE49-F238E27FC236}">
                <a16:creationId xmlns:a16="http://schemas.microsoft.com/office/drawing/2014/main" id="{BD1AE523-650D-4E40-07AD-306A92A96690}"/>
              </a:ext>
            </a:extLst>
          </p:cNvPr>
          <p:cNvSpPr>
            <a:spLocks noGrp="1"/>
          </p:cNvSpPr>
          <p:nvPr>
            <p:ph type="dt" sz="half" idx="14"/>
          </p:nvPr>
        </p:nvSpPr>
        <p:spPr/>
        <p:txBody>
          <a:bodyPr/>
          <a:lstStyle/>
          <a:p>
            <a:fld id="{EAB37B39-C5FA-4FFF-A085-B5498F3F843E}" type="datetime1">
              <a:rPr lang="en-US" smtClean="0"/>
              <a:t>4/2/2026</a:t>
            </a:fld>
            <a:endParaRPr lang="en-US"/>
          </a:p>
        </p:txBody>
      </p:sp>
      <p:sp>
        <p:nvSpPr>
          <p:cNvPr id="15" name="Slide Number Placeholder 14">
            <a:extLst>
              <a:ext uri="{FF2B5EF4-FFF2-40B4-BE49-F238E27FC236}">
                <a16:creationId xmlns:a16="http://schemas.microsoft.com/office/drawing/2014/main" id="{0D499D6E-475E-9A93-7BC7-903ABDED9CB8}"/>
              </a:ext>
            </a:extLst>
          </p:cNvPr>
          <p:cNvSpPr>
            <a:spLocks noGrp="1"/>
          </p:cNvSpPr>
          <p:nvPr>
            <p:ph type="sldNum" sz="quarter" idx="16"/>
          </p:nvPr>
        </p:nvSpPr>
        <p:spPr/>
        <p:txBody>
          <a:bodyPr/>
          <a:lstStyle/>
          <a:p>
            <a:pPr algn="ctr"/>
            <a:fld id="{AEAA3239-9EA4-4A65-A281-97F994456D9F}" type="slidenum">
              <a:rPr lang="en-US" smtClean="0"/>
              <a:pPr algn="ctr"/>
              <a:t>‹#›</a:t>
            </a:fld>
            <a:endParaRPr lang="en-US"/>
          </a:p>
        </p:txBody>
      </p:sp>
      <p:cxnSp>
        <p:nvCxnSpPr>
          <p:cNvPr id="16" name="Straight Connector 15">
            <a:extLst>
              <a:ext uri="{FF2B5EF4-FFF2-40B4-BE49-F238E27FC236}">
                <a16:creationId xmlns:a16="http://schemas.microsoft.com/office/drawing/2014/main" id="{6E7C0D8B-3878-C48B-D6D9-56A0E34B7392}"/>
              </a:ext>
            </a:extLst>
          </p:cNvPr>
          <p:cNvCxnSpPr>
            <a:cxnSpLocks/>
          </p:cNvCxnSpPr>
          <p:nvPr userDrawn="1"/>
        </p:nvCxnSpPr>
        <p:spPr>
          <a:xfrm>
            <a:off x="6749562" y="327660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6139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6748272" y="2362200"/>
            <a:ext cx="4754880" cy="356616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4E6FD18B-5C67-9051-4CF6-EBF315BAC1D7}"/>
              </a:ext>
            </a:extLst>
          </p:cNvPr>
          <p:cNvSpPr>
            <a:spLocks noGrp="1"/>
          </p:cNvSpPr>
          <p:nvPr>
            <p:ph type="ftr" sz="quarter" idx="15"/>
          </p:nvPr>
        </p:nvSpPr>
        <p:spPr/>
        <p:txBody>
          <a:bodyPr/>
          <a:lstStyle/>
          <a:p>
            <a:endParaRPr lang="en-US"/>
          </a:p>
        </p:txBody>
      </p:sp>
      <p:sp>
        <p:nvSpPr>
          <p:cNvPr id="13" name="Date Placeholder 12">
            <a:extLst>
              <a:ext uri="{FF2B5EF4-FFF2-40B4-BE49-F238E27FC236}">
                <a16:creationId xmlns:a16="http://schemas.microsoft.com/office/drawing/2014/main" id="{540D6515-3CED-315D-0B1B-CD7499379459}"/>
              </a:ext>
            </a:extLst>
          </p:cNvPr>
          <p:cNvSpPr>
            <a:spLocks noGrp="1"/>
          </p:cNvSpPr>
          <p:nvPr>
            <p:ph type="dt" sz="half" idx="14"/>
          </p:nvPr>
        </p:nvSpPr>
        <p:spPr/>
        <p:txBody>
          <a:bodyPr/>
          <a:lstStyle/>
          <a:p>
            <a:fld id="{9B3BCCDC-CC87-45B4-AB67-DD3B186F0B13}" type="datetime1">
              <a:rPr lang="en-US" smtClean="0"/>
              <a:t>4/2/2026</a:t>
            </a:fld>
            <a:endParaRPr lang="en-US"/>
          </a:p>
        </p:txBody>
      </p:sp>
      <p:sp>
        <p:nvSpPr>
          <p:cNvPr id="15" name="Slide Number Placeholder 14">
            <a:extLst>
              <a:ext uri="{FF2B5EF4-FFF2-40B4-BE49-F238E27FC236}">
                <a16:creationId xmlns:a16="http://schemas.microsoft.com/office/drawing/2014/main" id="{75382665-9F43-96F8-F839-96F759686750}"/>
              </a:ext>
            </a:extLst>
          </p:cNvPr>
          <p:cNvSpPr>
            <a:spLocks noGrp="1"/>
          </p:cNvSpPr>
          <p:nvPr>
            <p:ph type="sldNum" sz="quarter" idx="16"/>
          </p:nvPr>
        </p:nvSpPr>
        <p:spPr/>
        <p:txBody>
          <a:bodyPr/>
          <a:lstStyle/>
          <a:p>
            <a:pPr algn="ctr"/>
            <a:fld id="{AEAA3239-9EA4-4A65-A281-97F994456D9F}" type="slidenum">
              <a:rPr lang="en-US" smtClean="0"/>
              <a:pPr algn="ctr"/>
              <a:t>‹#›</a:t>
            </a:fld>
            <a:endParaRPr lang="en-US"/>
          </a:p>
        </p:txBody>
      </p:sp>
      <p:cxnSp>
        <p:nvCxnSpPr>
          <p:cNvPr id="16" name="Straight Connector 15">
            <a:extLst>
              <a:ext uri="{FF2B5EF4-FFF2-40B4-BE49-F238E27FC236}">
                <a16:creationId xmlns:a16="http://schemas.microsoft.com/office/drawing/2014/main" id="{AD8F2E04-B970-1D22-A567-2F2D0BC65B4C}"/>
              </a:ext>
            </a:extLst>
          </p:cNvPr>
          <p:cNvCxnSpPr>
            <a:cxnSpLocks/>
          </p:cNvCxnSpPr>
          <p:nvPr userDrawn="1"/>
        </p:nvCxnSpPr>
        <p:spPr>
          <a:xfrm>
            <a:off x="6749562" y="175260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3355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923455" cy="4083580"/>
          </a:xfrm>
        </p:spPr>
        <p:txBody>
          <a:bodyPr anchor="t">
            <a:normAutofit/>
          </a:bodyPr>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156010" y="1389134"/>
            <a:ext cx="6350189" cy="402336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a16="http://schemas.microsoft.com/office/drawing/2014/main" id="{C2122AFC-66BC-4995-1266-1DEB8CEC07DF}"/>
              </a:ext>
            </a:extLst>
          </p:cNvPr>
          <p:cNvSpPr>
            <a:spLocks noGrp="1"/>
          </p:cNvSpPr>
          <p:nvPr>
            <p:ph type="ftr" sz="quarter" idx="15"/>
          </p:nvPr>
        </p:nvSpPr>
        <p:spPr/>
        <p:txBody>
          <a:bodyPr/>
          <a:lstStyle/>
          <a:p>
            <a:endParaRPr lang="en-US" sz="900"/>
          </a:p>
        </p:txBody>
      </p:sp>
      <p:sp>
        <p:nvSpPr>
          <p:cNvPr id="16" name="Date Placeholder 15">
            <a:extLst>
              <a:ext uri="{FF2B5EF4-FFF2-40B4-BE49-F238E27FC236}">
                <a16:creationId xmlns:a16="http://schemas.microsoft.com/office/drawing/2014/main" id="{3B8C73B4-F675-DA6C-C87B-197265343AFD}"/>
              </a:ext>
            </a:extLst>
          </p:cNvPr>
          <p:cNvSpPr>
            <a:spLocks noGrp="1"/>
          </p:cNvSpPr>
          <p:nvPr>
            <p:ph type="dt" sz="half" idx="14"/>
          </p:nvPr>
        </p:nvSpPr>
        <p:spPr/>
        <p:txBody>
          <a:bodyPr/>
          <a:lstStyle/>
          <a:p>
            <a:fld id="{7D551459-7875-4599-9CDE-512F48C6788C}" type="datetime1">
              <a:rPr lang="en-US" smtClean="0"/>
              <a:t>4/2/2026</a:t>
            </a:fld>
            <a:endParaRPr lang="en-US" sz="900"/>
          </a:p>
        </p:txBody>
      </p:sp>
      <p:sp>
        <p:nvSpPr>
          <p:cNvPr id="18" name="Slide Number Placeholder 17">
            <a:extLst>
              <a:ext uri="{FF2B5EF4-FFF2-40B4-BE49-F238E27FC236}">
                <a16:creationId xmlns:a16="http://schemas.microsoft.com/office/drawing/2014/main" id="{666393A3-F281-C54B-A886-58CE88D421F3}"/>
              </a:ext>
            </a:extLst>
          </p:cNvPr>
          <p:cNvSpPr>
            <a:spLocks noGrp="1"/>
          </p:cNvSpPr>
          <p:nvPr>
            <p:ph type="sldNum" sz="quarter" idx="16"/>
          </p:nvPr>
        </p:nvSpPr>
        <p:spPr/>
        <p:txBody>
          <a:bodyPr/>
          <a:lstStyle/>
          <a:p>
            <a:fld id="{AEAA3239-9EA4-4A65-A281-97F994456D9F}" type="slidenum">
              <a:rPr lang="en-US" smtClean="0"/>
              <a:pPr/>
              <a:t>‹#›</a:t>
            </a:fld>
            <a:endParaRPr lang="en-US" sz="900"/>
          </a:p>
        </p:txBody>
      </p:sp>
      <p:cxnSp>
        <p:nvCxnSpPr>
          <p:cNvPr id="19" name="Straight Connector 18">
            <a:extLst>
              <a:ext uri="{FF2B5EF4-FFF2-40B4-BE49-F238E27FC236}">
                <a16:creationId xmlns:a16="http://schemas.microsoft.com/office/drawing/2014/main" id="{2822210B-9F08-A2FC-ADDB-C9286FF6D002}"/>
              </a:ext>
            </a:extLst>
          </p:cNvPr>
          <p:cNvCxnSpPr>
            <a:cxnSpLocks/>
          </p:cNvCxnSpPr>
          <p:nvPr userDrawn="1"/>
        </p:nvCxnSpPr>
        <p:spPr>
          <a:xfrm>
            <a:off x="5156011" y="685800"/>
            <a:ext cx="7035989"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3796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496147" cy="4940661"/>
          </a:xfrm>
        </p:spPr>
        <p:txBody>
          <a:bodyPr anchor="t">
            <a:normAutofit/>
          </a:bodyPr>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156010" y="1389888"/>
            <a:ext cx="6347141" cy="484632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a16="http://schemas.microsoft.com/office/drawing/2014/main" id="{B258506B-7F0E-1CE3-C46B-B55BBB0AA649}"/>
              </a:ext>
            </a:extLst>
          </p:cNvPr>
          <p:cNvSpPr>
            <a:spLocks noGrp="1"/>
          </p:cNvSpPr>
          <p:nvPr>
            <p:ph type="ftr" sz="quarter" idx="15"/>
          </p:nvPr>
        </p:nvSpPr>
        <p:spPr/>
        <p:txBody>
          <a:bodyPr/>
          <a:lstStyle/>
          <a:p>
            <a:endParaRPr lang="en-US" sz="900"/>
          </a:p>
        </p:txBody>
      </p:sp>
      <p:sp>
        <p:nvSpPr>
          <p:cNvPr id="16" name="Date Placeholder 15">
            <a:extLst>
              <a:ext uri="{FF2B5EF4-FFF2-40B4-BE49-F238E27FC236}">
                <a16:creationId xmlns:a16="http://schemas.microsoft.com/office/drawing/2014/main" id="{660A4F1D-9596-6174-4AAE-713716D1A047}"/>
              </a:ext>
            </a:extLst>
          </p:cNvPr>
          <p:cNvSpPr>
            <a:spLocks noGrp="1"/>
          </p:cNvSpPr>
          <p:nvPr>
            <p:ph type="dt" sz="half" idx="14"/>
          </p:nvPr>
        </p:nvSpPr>
        <p:spPr/>
        <p:txBody>
          <a:bodyPr/>
          <a:lstStyle/>
          <a:p>
            <a:fld id="{9A821586-EAD4-4D7F-9559-CC0CEE1BDC08}" type="datetime1">
              <a:rPr lang="en-US" smtClean="0"/>
              <a:t>4/2/2026</a:t>
            </a:fld>
            <a:endParaRPr lang="en-US" sz="900"/>
          </a:p>
        </p:txBody>
      </p:sp>
      <p:sp>
        <p:nvSpPr>
          <p:cNvPr id="18" name="Slide Number Placeholder 17">
            <a:extLst>
              <a:ext uri="{FF2B5EF4-FFF2-40B4-BE49-F238E27FC236}">
                <a16:creationId xmlns:a16="http://schemas.microsoft.com/office/drawing/2014/main" id="{A1B7F645-D4A6-2ED2-FBB7-EAEC112E4333}"/>
              </a:ext>
            </a:extLst>
          </p:cNvPr>
          <p:cNvSpPr>
            <a:spLocks noGrp="1"/>
          </p:cNvSpPr>
          <p:nvPr>
            <p:ph type="sldNum" sz="quarter" idx="16"/>
          </p:nvPr>
        </p:nvSpPr>
        <p:spPr/>
        <p:txBody>
          <a:bodyPr/>
          <a:lstStyle/>
          <a:p>
            <a:fld id="{AEAA3239-9EA4-4A65-A281-97F994456D9F}" type="slidenum">
              <a:rPr lang="en-US" smtClean="0"/>
              <a:pPr/>
              <a:t>‹#›</a:t>
            </a:fld>
            <a:endParaRPr lang="en-US" sz="900"/>
          </a:p>
        </p:txBody>
      </p:sp>
      <p:cxnSp>
        <p:nvCxnSpPr>
          <p:cNvPr id="19" name="Straight Connector 18">
            <a:extLst>
              <a:ext uri="{FF2B5EF4-FFF2-40B4-BE49-F238E27FC236}">
                <a16:creationId xmlns:a16="http://schemas.microsoft.com/office/drawing/2014/main" id="{B32B44DA-EDB3-13D8-52B2-CDD95FF668A6}"/>
              </a:ext>
            </a:extLst>
          </p:cNvPr>
          <p:cNvCxnSpPr>
            <a:cxnSpLocks/>
          </p:cNvCxnSpPr>
          <p:nvPr userDrawn="1"/>
        </p:nvCxnSpPr>
        <p:spPr>
          <a:xfrm>
            <a:off x="5156011" y="685800"/>
            <a:ext cx="7035989"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6660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349754" cy="2721451"/>
          </a:xfrm>
        </p:spPr>
        <p:txBody>
          <a:bodyPr anchor="t">
            <a:normAutofit/>
          </a:bodyPr>
          <a:lstStyle>
            <a:lvl1pPr>
              <a:defRPr sz="40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648200" y="685800"/>
            <a:ext cx="6858000" cy="5514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16">
            <a:extLst>
              <a:ext uri="{FF2B5EF4-FFF2-40B4-BE49-F238E27FC236}">
                <a16:creationId xmlns:a16="http://schemas.microsoft.com/office/drawing/2014/main" id="{3592DCB9-A492-FE13-AF1E-7F11E1AA031D}"/>
              </a:ext>
            </a:extLst>
          </p:cNvPr>
          <p:cNvSpPr>
            <a:spLocks noGrp="1"/>
          </p:cNvSpPr>
          <p:nvPr>
            <p:ph type="ftr" sz="quarter" idx="15"/>
          </p:nvPr>
        </p:nvSpPr>
        <p:spPr/>
        <p:txBody>
          <a:bodyPr/>
          <a:lstStyle/>
          <a:p>
            <a:endParaRPr lang="en-US" sz="900"/>
          </a:p>
        </p:txBody>
      </p:sp>
      <p:sp>
        <p:nvSpPr>
          <p:cNvPr id="16" name="Date Placeholder 15">
            <a:extLst>
              <a:ext uri="{FF2B5EF4-FFF2-40B4-BE49-F238E27FC236}">
                <a16:creationId xmlns:a16="http://schemas.microsoft.com/office/drawing/2014/main" id="{8399732B-F9A2-F949-D87A-745F525E4DEA}"/>
              </a:ext>
            </a:extLst>
          </p:cNvPr>
          <p:cNvSpPr>
            <a:spLocks noGrp="1"/>
          </p:cNvSpPr>
          <p:nvPr>
            <p:ph type="dt" sz="half" idx="14"/>
          </p:nvPr>
        </p:nvSpPr>
        <p:spPr/>
        <p:txBody>
          <a:bodyPr/>
          <a:lstStyle/>
          <a:p>
            <a:fld id="{40B30FD5-AD5D-49A2-92CF-1E31D5664159}" type="datetime1">
              <a:rPr lang="en-US" smtClean="0"/>
              <a:t>4/2/2026</a:t>
            </a:fld>
            <a:endParaRPr lang="en-US" sz="900"/>
          </a:p>
        </p:txBody>
      </p:sp>
      <p:sp>
        <p:nvSpPr>
          <p:cNvPr id="18" name="Slide Number Placeholder 17">
            <a:extLst>
              <a:ext uri="{FF2B5EF4-FFF2-40B4-BE49-F238E27FC236}">
                <a16:creationId xmlns:a16="http://schemas.microsoft.com/office/drawing/2014/main" id="{742CF50F-386B-7CF6-E6C9-25AA0F139ABE}"/>
              </a:ext>
            </a:extLst>
          </p:cNvPr>
          <p:cNvSpPr>
            <a:spLocks noGrp="1"/>
          </p:cNvSpPr>
          <p:nvPr>
            <p:ph type="sldNum" sz="quarter" idx="16"/>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048030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88061" y="685799"/>
            <a:ext cx="2651760" cy="2194560"/>
          </a:xfrm>
        </p:spPr>
        <p:txBody>
          <a:bodyPr anchor="b"/>
          <a:lstStyle/>
          <a:p>
            <a:r>
              <a:rPr lang="en-US"/>
              <a:t>Click to edit Master title style</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0"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89055" y="3011335"/>
            <a:ext cx="2651760"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F04C9A45-DF85-730D-895E-DD4D54BB61F6}"/>
              </a:ext>
            </a:extLst>
          </p:cNvPr>
          <p:cNvSpPr>
            <a:spLocks noGrp="1"/>
          </p:cNvSpPr>
          <p:nvPr>
            <p:ph type="ftr" sz="quarter" idx="16"/>
          </p:nvPr>
        </p:nvSpPr>
        <p:spPr>
          <a:xfrm>
            <a:off x="8889055" y="6309360"/>
            <a:ext cx="1444752" cy="548640"/>
          </a:xfrm>
        </p:spPr>
        <p:txBody>
          <a:bodyPr lIns="91440" rIns="91440"/>
          <a:lstStyle>
            <a:lvl1pPr algn="l">
              <a:defRPr b="0"/>
            </a:lvl1pPr>
          </a:lstStyle>
          <a:p>
            <a:endParaRPr lang="en-US" b="0"/>
          </a:p>
        </p:txBody>
      </p:sp>
      <p:sp>
        <p:nvSpPr>
          <p:cNvPr id="3" name="Date Placeholder 2">
            <a:extLst>
              <a:ext uri="{FF2B5EF4-FFF2-40B4-BE49-F238E27FC236}">
                <a16:creationId xmlns:a16="http://schemas.microsoft.com/office/drawing/2014/main" id="{FCB8E9E7-C6AA-5486-0F1F-7CAF09412607}"/>
              </a:ext>
            </a:extLst>
          </p:cNvPr>
          <p:cNvSpPr>
            <a:spLocks noGrp="1"/>
          </p:cNvSpPr>
          <p:nvPr>
            <p:ph type="dt" sz="half" idx="15"/>
          </p:nvPr>
        </p:nvSpPr>
        <p:spPr/>
        <p:txBody>
          <a:bodyPr/>
          <a:lstStyle>
            <a:lvl1pPr>
              <a:defRPr b="0"/>
            </a:lvl1pPr>
          </a:lstStyle>
          <a:p>
            <a:fld id="{C51887B6-3287-4F43-BD0F-03436DF3BB1C}" type="datetime1">
              <a:rPr lang="en-US" smtClean="0"/>
              <a:t>4/2/2026</a:t>
            </a:fld>
            <a:endParaRPr lang="en-US" b="0"/>
          </a:p>
        </p:txBody>
      </p:sp>
      <p:sp>
        <p:nvSpPr>
          <p:cNvPr id="9" name="Slide Number Placeholder 8">
            <a:extLst>
              <a:ext uri="{FF2B5EF4-FFF2-40B4-BE49-F238E27FC236}">
                <a16:creationId xmlns:a16="http://schemas.microsoft.com/office/drawing/2014/main" id="{2458E34D-D287-598F-A8AC-381BD6C1F20D}"/>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1494883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799"/>
            <a:ext cx="2651760" cy="219456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85800" y="3011335"/>
            <a:ext cx="2651760"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3865677"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4" name="Footer Placeholder 3">
            <a:extLst>
              <a:ext uri="{FF2B5EF4-FFF2-40B4-BE49-F238E27FC236}">
                <a16:creationId xmlns:a16="http://schemas.microsoft.com/office/drawing/2014/main" id="{FAF1FD15-D660-8E99-2F30-F821EA8FBC04}"/>
              </a:ext>
            </a:extLst>
          </p:cNvPr>
          <p:cNvSpPr>
            <a:spLocks noGrp="1"/>
          </p:cNvSpPr>
          <p:nvPr>
            <p:ph type="ftr" sz="quarter" idx="16"/>
          </p:nvPr>
        </p:nvSpPr>
        <p:spPr/>
        <p:txBody>
          <a:bodyPr/>
          <a:lstStyle>
            <a:lvl1pPr>
              <a:defRPr b="0"/>
            </a:lvl1pPr>
          </a:lstStyle>
          <a:p>
            <a:endParaRPr lang="en-US" b="0"/>
          </a:p>
        </p:txBody>
      </p:sp>
      <p:sp>
        <p:nvSpPr>
          <p:cNvPr id="3" name="Date Placeholder 2">
            <a:extLst>
              <a:ext uri="{FF2B5EF4-FFF2-40B4-BE49-F238E27FC236}">
                <a16:creationId xmlns:a16="http://schemas.microsoft.com/office/drawing/2014/main" id="{217EB7F9-DC25-C1C0-FB90-D37C62D49000}"/>
              </a:ext>
            </a:extLst>
          </p:cNvPr>
          <p:cNvSpPr>
            <a:spLocks noGrp="1"/>
          </p:cNvSpPr>
          <p:nvPr>
            <p:ph type="dt" sz="half" idx="15"/>
          </p:nvPr>
        </p:nvSpPr>
        <p:spPr>
          <a:xfrm>
            <a:off x="2395637" y="6309360"/>
            <a:ext cx="914400" cy="548640"/>
          </a:xfrm>
        </p:spPr>
        <p:txBody>
          <a:bodyPr lIns="91440" rIns="91440"/>
          <a:lstStyle>
            <a:lvl1pPr algn="r">
              <a:defRPr b="1"/>
            </a:lvl1pPr>
          </a:lstStyle>
          <a:p>
            <a:fld id="{96915FBF-2967-4DC4-BA06-B4739097A819}" type="datetime1">
              <a:rPr lang="en-US" smtClean="0"/>
              <a:t>4/2/2026</a:t>
            </a:fld>
            <a:endParaRPr lang="en-US" b="1"/>
          </a:p>
        </p:txBody>
      </p:sp>
      <p:sp>
        <p:nvSpPr>
          <p:cNvPr id="9" name="Slide Number Placeholder 8">
            <a:extLst>
              <a:ext uri="{FF2B5EF4-FFF2-40B4-BE49-F238E27FC236}">
                <a16:creationId xmlns:a16="http://schemas.microsoft.com/office/drawing/2014/main" id="{5367B05B-9852-9253-5FA9-E7F01FA6DB01}"/>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2415834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7A6B1363-C680-CD66-D9AB-FC7F9B2AAE5B}"/>
              </a:ext>
            </a:extLst>
          </p:cNvPr>
          <p:cNvSpPr>
            <a:spLocks noGrp="1"/>
          </p:cNvSpPr>
          <p:nvPr>
            <p:ph type="ftr" sz="quarter" idx="11"/>
          </p:nvPr>
        </p:nvSpPr>
        <p:spPr/>
        <p:txBody>
          <a:bodyPr/>
          <a:lstStyle/>
          <a:p>
            <a:endParaRPr lang="en-US" sz="900"/>
          </a:p>
        </p:txBody>
      </p:sp>
      <p:sp>
        <p:nvSpPr>
          <p:cNvPr id="13" name="Date Placeholder 12">
            <a:extLst>
              <a:ext uri="{FF2B5EF4-FFF2-40B4-BE49-F238E27FC236}">
                <a16:creationId xmlns:a16="http://schemas.microsoft.com/office/drawing/2014/main" id="{6BAC46A9-8368-539A-C6C7-283FD86450D0}"/>
              </a:ext>
            </a:extLst>
          </p:cNvPr>
          <p:cNvSpPr>
            <a:spLocks noGrp="1"/>
          </p:cNvSpPr>
          <p:nvPr>
            <p:ph type="dt" sz="half" idx="10"/>
          </p:nvPr>
        </p:nvSpPr>
        <p:spPr/>
        <p:txBody>
          <a:bodyPr/>
          <a:lstStyle/>
          <a:p>
            <a:fld id="{9B11A2B0-8AEA-48A8-ADCF-9BF4BC70A109}" type="datetime1">
              <a:rPr lang="en-US" smtClean="0"/>
              <a:t>4/2/2026</a:t>
            </a:fld>
            <a:endParaRPr lang="en-US" sz="900"/>
          </a:p>
        </p:txBody>
      </p:sp>
      <p:sp>
        <p:nvSpPr>
          <p:cNvPr id="15" name="Slide Number Placeholder 14">
            <a:extLst>
              <a:ext uri="{FF2B5EF4-FFF2-40B4-BE49-F238E27FC236}">
                <a16:creationId xmlns:a16="http://schemas.microsoft.com/office/drawing/2014/main" id="{134031AA-21A9-A2B8-A1F5-5B84DB24753A}"/>
              </a:ext>
            </a:extLst>
          </p:cNvPr>
          <p:cNvSpPr>
            <a:spLocks noGrp="1"/>
          </p:cNvSpPr>
          <p:nvPr>
            <p:ph type="sldNum" sz="quarter" idx="12"/>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3588141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5012268"/>
            <a:ext cx="4019522" cy="1127275"/>
          </a:xfrm>
        </p:spPr>
        <p:txBody>
          <a:bodyPr anchor="t">
            <a:normAutofit/>
          </a:bodyPr>
          <a:lstStyle>
            <a:lvl1pPr>
              <a:defRPr sz="28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635132"/>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56009" y="5012267"/>
            <a:ext cx="6355080" cy="124157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14">
            <a:extLst>
              <a:ext uri="{FF2B5EF4-FFF2-40B4-BE49-F238E27FC236}">
                <a16:creationId xmlns:a16="http://schemas.microsoft.com/office/drawing/2014/main" id="{7D34CD9F-D768-826C-6068-D19E14300141}"/>
              </a:ext>
            </a:extLst>
          </p:cNvPr>
          <p:cNvSpPr>
            <a:spLocks noGrp="1"/>
          </p:cNvSpPr>
          <p:nvPr>
            <p:ph type="ftr" sz="quarter" idx="16"/>
          </p:nvPr>
        </p:nvSpPr>
        <p:spPr/>
        <p:txBody>
          <a:bodyPr/>
          <a:lstStyle/>
          <a:p>
            <a:endParaRPr lang="en-US" sz="900"/>
          </a:p>
        </p:txBody>
      </p:sp>
      <p:sp>
        <p:nvSpPr>
          <p:cNvPr id="14" name="Date Placeholder 13">
            <a:extLst>
              <a:ext uri="{FF2B5EF4-FFF2-40B4-BE49-F238E27FC236}">
                <a16:creationId xmlns:a16="http://schemas.microsoft.com/office/drawing/2014/main" id="{701BED28-357D-4F89-B9BA-B6464B9050E2}"/>
              </a:ext>
            </a:extLst>
          </p:cNvPr>
          <p:cNvSpPr>
            <a:spLocks noGrp="1"/>
          </p:cNvSpPr>
          <p:nvPr>
            <p:ph type="dt" sz="half" idx="15"/>
          </p:nvPr>
        </p:nvSpPr>
        <p:spPr/>
        <p:txBody>
          <a:bodyPr/>
          <a:lstStyle/>
          <a:p>
            <a:fld id="{9D4577F9-C786-4780-89C8-12002BF4222A}" type="datetime1">
              <a:rPr lang="en-US" smtClean="0"/>
              <a:t>4/2/2026</a:t>
            </a:fld>
            <a:endParaRPr lang="en-US" sz="900"/>
          </a:p>
        </p:txBody>
      </p:sp>
      <p:sp>
        <p:nvSpPr>
          <p:cNvPr id="16" name="Slide Number Placeholder 15">
            <a:extLst>
              <a:ext uri="{FF2B5EF4-FFF2-40B4-BE49-F238E27FC236}">
                <a16:creationId xmlns:a16="http://schemas.microsoft.com/office/drawing/2014/main" id="{C87ECC3B-C467-A778-F8B3-C3354B191A0C}"/>
              </a:ext>
            </a:extLst>
          </p:cNvPr>
          <p:cNvSpPr>
            <a:spLocks noGrp="1"/>
          </p:cNvSpPr>
          <p:nvPr>
            <p:ph type="sldNum" sz="quarter" idx="17"/>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2367765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685800"/>
            <a:ext cx="3291840" cy="1667226"/>
          </a:xfrm>
        </p:spPr>
        <p:txBody>
          <a:bodyPr anchor="b">
            <a:normAutofit/>
          </a:bodyPr>
          <a:lstStyle>
            <a:lvl1pPr>
              <a:defRPr sz="28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468880"/>
            <a:ext cx="3291840"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6416BD78-1156-E2CB-92EF-CBDD752BE701}"/>
              </a:ext>
            </a:extLst>
          </p:cNvPr>
          <p:cNvSpPr>
            <a:spLocks noGrp="1"/>
          </p:cNvSpPr>
          <p:nvPr>
            <p:ph type="ftr" sz="quarter" idx="16"/>
          </p:nvPr>
        </p:nvSpPr>
        <p:spPr>
          <a:xfrm>
            <a:off x="8212790" y="6309360"/>
            <a:ext cx="1444752" cy="548640"/>
          </a:xfrm>
        </p:spPr>
        <p:txBody>
          <a:bodyPr lIns="91440" rIns="91440"/>
          <a:lstStyle>
            <a:lvl1pPr algn="l">
              <a:defRPr b="0"/>
            </a:lvl1pPr>
          </a:lstStyle>
          <a:p>
            <a:endParaRPr lang="en-US" b="0"/>
          </a:p>
        </p:txBody>
      </p:sp>
      <p:sp>
        <p:nvSpPr>
          <p:cNvPr id="7" name="Date Placeholder 6">
            <a:extLst>
              <a:ext uri="{FF2B5EF4-FFF2-40B4-BE49-F238E27FC236}">
                <a16:creationId xmlns:a16="http://schemas.microsoft.com/office/drawing/2014/main" id="{72E9ACE6-EBDD-9FEF-E30B-C49DF2B5EB34}"/>
              </a:ext>
            </a:extLst>
          </p:cNvPr>
          <p:cNvSpPr>
            <a:spLocks noGrp="1"/>
          </p:cNvSpPr>
          <p:nvPr>
            <p:ph type="dt" sz="half" idx="15"/>
          </p:nvPr>
        </p:nvSpPr>
        <p:spPr/>
        <p:txBody>
          <a:bodyPr/>
          <a:lstStyle>
            <a:lvl1pPr>
              <a:defRPr b="1"/>
            </a:lvl1pPr>
          </a:lstStyle>
          <a:p>
            <a:fld id="{346FB09A-52E0-4375-AC46-87B491BD0FD9}" type="datetime1">
              <a:rPr lang="en-US" smtClean="0"/>
              <a:t>4/2/2026</a:t>
            </a:fld>
            <a:endParaRPr lang="en-US" b="1"/>
          </a:p>
        </p:txBody>
      </p:sp>
      <p:sp>
        <p:nvSpPr>
          <p:cNvPr id="13" name="Slide Number Placeholder 12">
            <a:extLst>
              <a:ext uri="{FF2B5EF4-FFF2-40B4-BE49-F238E27FC236}">
                <a16:creationId xmlns:a16="http://schemas.microsoft.com/office/drawing/2014/main" id="{30CBF556-3E2C-96E3-002A-1B5CD303E471}"/>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812112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291840" cy="1667226"/>
          </a:xfrm>
        </p:spPr>
        <p:txBody>
          <a:bodyPr anchor="b">
            <a:normAutofit/>
          </a:bodyPr>
          <a:lstStyle>
            <a:lvl1pPr>
              <a:defRPr sz="28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85800" y="2468880"/>
            <a:ext cx="3291840" cy="3814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607856" y="0"/>
            <a:ext cx="7584144"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15" name="Footer Placeholder 14">
            <a:extLst>
              <a:ext uri="{FF2B5EF4-FFF2-40B4-BE49-F238E27FC236}">
                <a16:creationId xmlns:a16="http://schemas.microsoft.com/office/drawing/2014/main" id="{6E1A43F5-DA63-BB10-3630-B39550C555FC}"/>
              </a:ext>
            </a:extLst>
          </p:cNvPr>
          <p:cNvSpPr>
            <a:spLocks noGrp="1"/>
          </p:cNvSpPr>
          <p:nvPr>
            <p:ph type="ftr" sz="quarter" idx="16"/>
          </p:nvPr>
        </p:nvSpPr>
        <p:spPr/>
        <p:txBody>
          <a:bodyPr/>
          <a:lstStyle>
            <a:lvl1pPr>
              <a:defRPr b="0"/>
            </a:lvl1pPr>
          </a:lstStyle>
          <a:p>
            <a:endParaRPr lang="en-US" b="0"/>
          </a:p>
        </p:txBody>
      </p:sp>
      <p:sp>
        <p:nvSpPr>
          <p:cNvPr id="14" name="Date Placeholder 13">
            <a:extLst>
              <a:ext uri="{FF2B5EF4-FFF2-40B4-BE49-F238E27FC236}">
                <a16:creationId xmlns:a16="http://schemas.microsoft.com/office/drawing/2014/main" id="{9122A604-3126-053C-329B-F361F0C06D20}"/>
              </a:ext>
            </a:extLst>
          </p:cNvPr>
          <p:cNvSpPr>
            <a:spLocks noGrp="1"/>
          </p:cNvSpPr>
          <p:nvPr>
            <p:ph type="dt" sz="half" idx="15"/>
          </p:nvPr>
        </p:nvSpPr>
        <p:spPr>
          <a:xfrm>
            <a:off x="3063240" y="6309360"/>
            <a:ext cx="914400" cy="548640"/>
          </a:xfrm>
        </p:spPr>
        <p:txBody>
          <a:bodyPr lIns="91440" rIns="91440"/>
          <a:lstStyle>
            <a:lvl1pPr algn="r">
              <a:defRPr b="1"/>
            </a:lvl1pPr>
          </a:lstStyle>
          <a:p>
            <a:fld id="{1E895A57-89A1-4D9A-973F-A508C25AAE17}" type="datetime1">
              <a:rPr lang="en-US" smtClean="0"/>
              <a:t>4/2/2026</a:t>
            </a:fld>
            <a:endParaRPr lang="en-US" b="1"/>
          </a:p>
        </p:txBody>
      </p:sp>
      <p:sp>
        <p:nvSpPr>
          <p:cNvPr id="16" name="Slide Number Placeholder 15">
            <a:extLst>
              <a:ext uri="{FF2B5EF4-FFF2-40B4-BE49-F238E27FC236}">
                <a16:creationId xmlns:a16="http://schemas.microsoft.com/office/drawing/2014/main" id="{F0A79120-8B24-0DF4-8107-506DBEAA07B9}"/>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1578711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685800"/>
            <a:ext cx="4389120" cy="1280160"/>
          </a:xfrm>
        </p:spPr>
        <p:txBody>
          <a:bodyPr anchor="b">
            <a:normAutofit/>
          </a:bodyPr>
          <a:lstStyle>
            <a:lvl1pPr>
              <a:defRPr sz="28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6492240"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9" y="2103120"/>
            <a:ext cx="438912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14">
            <a:extLst>
              <a:ext uri="{FF2B5EF4-FFF2-40B4-BE49-F238E27FC236}">
                <a16:creationId xmlns:a16="http://schemas.microsoft.com/office/drawing/2014/main" id="{949D437D-B77F-C121-8BA3-65C20A0FDC24}"/>
              </a:ext>
            </a:extLst>
          </p:cNvPr>
          <p:cNvSpPr>
            <a:spLocks noGrp="1"/>
          </p:cNvSpPr>
          <p:nvPr>
            <p:ph type="ftr" sz="quarter" idx="16"/>
          </p:nvPr>
        </p:nvSpPr>
        <p:spPr>
          <a:xfrm>
            <a:off x="7104889" y="6309360"/>
            <a:ext cx="1444752" cy="548640"/>
          </a:xfrm>
        </p:spPr>
        <p:txBody>
          <a:bodyPr lIns="91440" rIns="91440"/>
          <a:lstStyle>
            <a:lvl1pPr algn="l">
              <a:defRPr b="0"/>
            </a:lvl1pPr>
          </a:lstStyle>
          <a:p>
            <a:endParaRPr lang="en-US" b="0"/>
          </a:p>
        </p:txBody>
      </p:sp>
      <p:sp>
        <p:nvSpPr>
          <p:cNvPr id="14" name="Date Placeholder 13">
            <a:extLst>
              <a:ext uri="{FF2B5EF4-FFF2-40B4-BE49-F238E27FC236}">
                <a16:creationId xmlns:a16="http://schemas.microsoft.com/office/drawing/2014/main" id="{79900472-B335-DFA2-4332-6F5ECFE866CF}"/>
              </a:ext>
            </a:extLst>
          </p:cNvPr>
          <p:cNvSpPr>
            <a:spLocks noGrp="1"/>
          </p:cNvSpPr>
          <p:nvPr>
            <p:ph type="dt" sz="half" idx="15"/>
          </p:nvPr>
        </p:nvSpPr>
        <p:spPr/>
        <p:txBody>
          <a:bodyPr/>
          <a:lstStyle>
            <a:lvl1pPr>
              <a:defRPr b="0"/>
            </a:lvl1pPr>
          </a:lstStyle>
          <a:p>
            <a:fld id="{FE5062D3-5ABC-4149-AD2B-B4628FCC03BE}" type="datetime1">
              <a:rPr lang="en-US" smtClean="0"/>
              <a:t>4/2/2026</a:t>
            </a:fld>
            <a:endParaRPr lang="en-US" b="0"/>
          </a:p>
        </p:txBody>
      </p:sp>
      <p:sp>
        <p:nvSpPr>
          <p:cNvPr id="16" name="Slide Number Placeholder 15">
            <a:extLst>
              <a:ext uri="{FF2B5EF4-FFF2-40B4-BE49-F238E27FC236}">
                <a16:creationId xmlns:a16="http://schemas.microsoft.com/office/drawing/2014/main" id="{7BCFC63E-10B6-67ED-510E-4198601682B9}"/>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3984929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4389120" cy="1288169"/>
          </a:xfrm>
        </p:spPr>
        <p:txBody>
          <a:bodyPr anchor="b">
            <a:normAutofit/>
          </a:bodyPr>
          <a:lstStyle>
            <a:lvl1pPr>
              <a:defRPr sz="28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85800" y="2103120"/>
            <a:ext cx="438912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658928" y="0"/>
            <a:ext cx="6533072"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12" name="Footer Placeholder 11">
            <a:extLst>
              <a:ext uri="{FF2B5EF4-FFF2-40B4-BE49-F238E27FC236}">
                <a16:creationId xmlns:a16="http://schemas.microsoft.com/office/drawing/2014/main" id="{15DB2D33-C4AD-9210-0361-1ED8CAFE801F}"/>
              </a:ext>
            </a:extLst>
          </p:cNvPr>
          <p:cNvSpPr>
            <a:spLocks noGrp="1"/>
          </p:cNvSpPr>
          <p:nvPr>
            <p:ph type="ftr" sz="quarter" idx="16"/>
          </p:nvPr>
        </p:nvSpPr>
        <p:spPr/>
        <p:txBody>
          <a:bodyPr/>
          <a:lstStyle>
            <a:lvl1pPr>
              <a:defRPr b="0"/>
            </a:lvl1pPr>
          </a:lstStyle>
          <a:p>
            <a:endParaRPr lang="en-US" b="0"/>
          </a:p>
        </p:txBody>
      </p:sp>
      <p:sp>
        <p:nvSpPr>
          <p:cNvPr id="10" name="Date Placeholder 9">
            <a:extLst>
              <a:ext uri="{FF2B5EF4-FFF2-40B4-BE49-F238E27FC236}">
                <a16:creationId xmlns:a16="http://schemas.microsoft.com/office/drawing/2014/main" id="{F238A9DF-AC38-D01B-9F44-E40F0332E72B}"/>
              </a:ext>
            </a:extLst>
          </p:cNvPr>
          <p:cNvSpPr>
            <a:spLocks noGrp="1"/>
          </p:cNvSpPr>
          <p:nvPr>
            <p:ph type="dt" sz="half" idx="15"/>
          </p:nvPr>
        </p:nvSpPr>
        <p:spPr>
          <a:xfrm>
            <a:off x="4160520" y="6309360"/>
            <a:ext cx="914400" cy="548640"/>
          </a:xfrm>
        </p:spPr>
        <p:txBody>
          <a:bodyPr lIns="91440" rIns="91440"/>
          <a:lstStyle>
            <a:lvl1pPr algn="r">
              <a:defRPr b="1"/>
            </a:lvl1pPr>
          </a:lstStyle>
          <a:p>
            <a:fld id="{0E8FAB13-78C9-4DD7-B1AD-FA9F202D4371}" type="datetime1">
              <a:rPr lang="en-US" smtClean="0"/>
              <a:t>4/2/2026</a:t>
            </a:fld>
            <a:endParaRPr lang="en-US" b="1"/>
          </a:p>
        </p:txBody>
      </p:sp>
      <p:sp>
        <p:nvSpPr>
          <p:cNvPr id="13" name="Slide Number Placeholder 12">
            <a:extLst>
              <a:ext uri="{FF2B5EF4-FFF2-40B4-BE49-F238E27FC236}">
                <a16:creationId xmlns:a16="http://schemas.microsoft.com/office/drawing/2014/main" id="{19BD9C04-DDA3-9724-5D4F-D0DE36829154}"/>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32926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3880757"/>
            <a:ext cx="3044954" cy="2245126"/>
          </a:xfrm>
        </p:spPr>
        <p:txBody>
          <a:bodyPr anchor="t">
            <a:normAutofit/>
          </a:bodyPr>
          <a:lstStyle>
            <a:lvl1pPr>
              <a:defRPr sz="28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443331"/>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3880757"/>
            <a:ext cx="7406640" cy="2443843"/>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5E1E2293-0981-CA67-BC69-2A34B16B7D29}"/>
              </a:ext>
            </a:extLst>
          </p:cNvPr>
          <p:cNvSpPr>
            <a:spLocks noGrp="1"/>
          </p:cNvSpPr>
          <p:nvPr>
            <p:ph type="ftr" sz="quarter" idx="16"/>
          </p:nvPr>
        </p:nvSpPr>
        <p:spPr/>
        <p:txBody>
          <a:bodyPr/>
          <a:lstStyle/>
          <a:p>
            <a:endParaRPr lang="en-US" sz="900"/>
          </a:p>
        </p:txBody>
      </p:sp>
      <p:sp>
        <p:nvSpPr>
          <p:cNvPr id="10" name="Date Placeholder 9">
            <a:extLst>
              <a:ext uri="{FF2B5EF4-FFF2-40B4-BE49-F238E27FC236}">
                <a16:creationId xmlns:a16="http://schemas.microsoft.com/office/drawing/2014/main" id="{7519DAE2-7AAB-3D6B-7EF9-2627D8237C9F}"/>
              </a:ext>
            </a:extLst>
          </p:cNvPr>
          <p:cNvSpPr>
            <a:spLocks noGrp="1"/>
          </p:cNvSpPr>
          <p:nvPr>
            <p:ph type="dt" sz="half" idx="15"/>
          </p:nvPr>
        </p:nvSpPr>
        <p:spPr/>
        <p:txBody>
          <a:bodyPr/>
          <a:lstStyle/>
          <a:p>
            <a:fld id="{686979C8-52DD-493B-9F1B-E6F0872B6C99}" type="datetime1">
              <a:rPr lang="en-US" smtClean="0"/>
              <a:t>4/2/2026</a:t>
            </a:fld>
            <a:endParaRPr lang="en-US" sz="900"/>
          </a:p>
        </p:txBody>
      </p:sp>
      <p:sp>
        <p:nvSpPr>
          <p:cNvPr id="13" name="Slide Number Placeholder 12">
            <a:extLst>
              <a:ext uri="{FF2B5EF4-FFF2-40B4-BE49-F238E27FC236}">
                <a16:creationId xmlns:a16="http://schemas.microsoft.com/office/drawing/2014/main" id="{A05FD2C2-A97A-832C-423E-BD004E960397}"/>
              </a:ext>
            </a:extLst>
          </p:cNvPr>
          <p:cNvSpPr>
            <a:spLocks noGrp="1"/>
          </p:cNvSpPr>
          <p:nvPr>
            <p:ph type="sldNum" sz="quarter" idx="17"/>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3016706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021873" cy="1773540"/>
          </a:xfrm>
        </p:spPr>
        <p:txBody>
          <a:bodyPr anchor="t">
            <a:normAutofit/>
          </a:bodyPr>
          <a:lstStyle>
            <a:lvl1pPr>
              <a:defRPr sz="28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685800"/>
            <a:ext cx="7360920" cy="2330455"/>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B95F48D1-80B9-D5A3-02FE-C55775ED181F}"/>
              </a:ext>
            </a:extLst>
          </p:cNvPr>
          <p:cNvSpPr>
            <a:spLocks noGrp="1"/>
          </p:cNvSpPr>
          <p:nvPr>
            <p:ph type="ftr" sz="quarter" idx="16"/>
          </p:nvPr>
        </p:nvSpPr>
        <p:spPr>
          <a:xfrm>
            <a:off x="609600" y="3048000"/>
            <a:ext cx="1444752" cy="548640"/>
          </a:xfrm>
        </p:spPr>
        <p:txBody>
          <a:bodyPr lIns="91440" rIns="91440"/>
          <a:lstStyle>
            <a:lvl1pPr algn="l">
              <a:defRPr b="0"/>
            </a:lvl1pPr>
          </a:lstStyle>
          <a:p>
            <a:endParaRPr lang="en-US" b="0"/>
          </a:p>
        </p:txBody>
      </p:sp>
      <p:sp>
        <p:nvSpPr>
          <p:cNvPr id="3" name="Date Placeholder 2">
            <a:extLst>
              <a:ext uri="{FF2B5EF4-FFF2-40B4-BE49-F238E27FC236}">
                <a16:creationId xmlns:a16="http://schemas.microsoft.com/office/drawing/2014/main" id="{06DF4A28-A60F-B442-081E-A6E44BF96F11}"/>
              </a:ext>
            </a:extLst>
          </p:cNvPr>
          <p:cNvSpPr>
            <a:spLocks noGrp="1"/>
          </p:cNvSpPr>
          <p:nvPr>
            <p:ph type="dt" sz="half" idx="15"/>
          </p:nvPr>
        </p:nvSpPr>
        <p:spPr>
          <a:xfrm>
            <a:off x="10668000" y="3048000"/>
            <a:ext cx="914400" cy="548640"/>
          </a:xfrm>
        </p:spPr>
        <p:txBody>
          <a:bodyPr lIns="91440" rIns="91440"/>
          <a:lstStyle>
            <a:lvl1pPr algn="r">
              <a:defRPr b="1"/>
            </a:lvl1pPr>
          </a:lstStyle>
          <a:p>
            <a:fld id="{7C03F42E-5F8D-4D93-8914-07006AA4742F}" type="datetime1">
              <a:rPr lang="en-US" smtClean="0"/>
              <a:t>4/2/2026</a:t>
            </a:fld>
            <a:endParaRPr lang="en-US" b="1"/>
          </a:p>
        </p:txBody>
      </p:sp>
      <p:sp>
        <p:nvSpPr>
          <p:cNvPr id="4" name="Picture Placeholder 3">
            <a:extLst>
              <a:ext uri="{FF2B5EF4-FFF2-40B4-BE49-F238E27FC236}">
                <a16:creationId xmlns:a16="http://schemas.microsoft.com/office/drawing/2014/main" id="{EDB92F6E-55FC-C88B-734D-26D3B9923E69}"/>
              </a:ext>
            </a:extLst>
          </p:cNvPr>
          <p:cNvSpPr>
            <a:spLocks noGrp="1"/>
          </p:cNvSpPr>
          <p:nvPr>
            <p:ph type="pic" sz="quarter" idx="13" hasCustomPrompt="1"/>
          </p:nvPr>
        </p:nvSpPr>
        <p:spPr>
          <a:xfrm>
            <a:off x="-1" y="3636524"/>
            <a:ext cx="12192000" cy="3221477"/>
          </a:xfrm>
          <a:custGeom>
            <a:avLst/>
            <a:gdLst>
              <a:gd name="connsiteX0" fmla="*/ 0 w 12192000"/>
              <a:gd name="connsiteY0" fmla="*/ 0 h 3221477"/>
              <a:gd name="connsiteX1" fmla="*/ 12192000 w 12192000"/>
              <a:gd name="connsiteY1" fmla="*/ 0 h 3221477"/>
              <a:gd name="connsiteX2" fmla="*/ 12192000 w 12192000"/>
              <a:gd name="connsiteY2" fmla="*/ 3221477 h 3221477"/>
              <a:gd name="connsiteX3" fmla="*/ 0 w 12192000"/>
              <a:gd name="connsiteY3" fmla="*/ 3221477 h 3221477"/>
            </a:gdLst>
            <a:ahLst/>
            <a:cxnLst>
              <a:cxn ang="0">
                <a:pos x="connsiteX0" y="connsiteY0"/>
              </a:cxn>
              <a:cxn ang="0">
                <a:pos x="connsiteX1" y="connsiteY1"/>
              </a:cxn>
              <a:cxn ang="0">
                <a:pos x="connsiteX2" y="connsiteY2"/>
              </a:cxn>
              <a:cxn ang="0">
                <a:pos x="connsiteX3" y="connsiteY3"/>
              </a:cxn>
            </a:cxnLst>
            <a:rect l="l" t="t" r="r" b="b"/>
            <a:pathLst>
              <a:path w="12192000" h="3221477">
                <a:moveTo>
                  <a:pt x="0" y="0"/>
                </a:moveTo>
                <a:lnTo>
                  <a:pt x="12192000" y="0"/>
                </a:lnTo>
                <a:lnTo>
                  <a:pt x="12192000" y="3221477"/>
                </a:lnTo>
                <a:lnTo>
                  <a:pt x="0" y="3221477"/>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10" name="Slide Number Placeholder 9">
            <a:extLst>
              <a:ext uri="{FF2B5EF4-FFF2-40B4-BE49-F238E27FC236}">
                <a16:creationId xmlns:a16="http://schemas.microsoft.com/office/drawing/2014/main" id="{7A9F18E4-7312-4847-6937-77479385814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1252028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56011" y="685800"/>
            <a:ext cx="6355080" cy="1280160"/>
          </a:xfrm>
        </p:spPr>
        <p:txBody>
          <a:bodyPr anchor="b"/>
          <a:lstStyle/>
          <a:p>
            <a:r>
              <a:rPr lang="en-US"/>
              <a:t>Click to edit Master title style</a:t>
            </a:r>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0"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157368" y="2103120"/>
            <a:ext cx="635508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15">
            <a:extLst>
              <a:ext uri="{FF2B5EF4-FFF2-40B4-BE49-F238E27FC236}">
                <a16:creationId xmlns:a16="http://schemas.microsoft.com/office/drawing/2014/main" id="{F06C09F9-F830-FCE8-A68C-46E87CA1E1A3}"/>
              </a:ext>
            </a:extLst>
          </p:cNvPr>
          <p:cNvSpPr>
            <a:spLocks noGrp="1"/>
          </p:cNvSpPr>
          <p:nvPr>
            <p:ph type="ftr" sz="quarter" idx="16"/>
          </p:nvPr>
        </p:nvSpPr>
        <p:spPr>
          <a:xfrm>
            <a:off x="5157368" y="6309360"/>
            <a:ext cx="1444752" cy="548640"/>
          </a:xfrm>
        </p:spPr>
        <p:txBody>
          <a:bodyPr lIns="91440" rIns="91440"/>
          <a:lstStyle>
            <a:lvl1pPr algn="l">
              <a:defRPr b="0"/>
            </a:lvl1pPr>
          </a:lstStyle>
          <a:p>
            <a:endParaRPr lang="en-US" b="0"/>
          </a:p>
        </p:txBody>
      </p:sp>
      <p:sp>
        <p:nvSpPr>
          <p:cNvPr id="15" name="Date Placeholder 14">
            <a:extLst>
              <a:ext uri="{FF2B5EF4-FFF2-40B4-BE49-F238E27FC236}">
                <a16:creationId xmlns:a16="http://schemas.microsoft.com/office/drawing/2014/main" id="{D1819327-8877-34E6-BAFE-8B1ADD1A026A}"/>
              </a:ext>
            </a:extLst>
          </p:cNvPr>
          <p:cNvSpPr>
            <a:spLocks noGrp="1"/>
          </p:cNvSpPr>
          <p:nvPr>
            <p:ph type="dt" sz="half" idx="15"/>
          </p:nvPr>
        </p:nvSpPr>
        <p:spPr/>
        <p:txBody>
          <a:bodyPr/>
          <a:lstStyle>
            <a:lvl1pPr>
              <a:defRPr b="0"/>
            </a:lvl1pPr>
          </a:lstStyle>
          <a:p>
            <a:fld id="{375FA41B-5F76-41CD-B49E-9A2C1EDBDC1C}" type="datetime1">
              <a:rPr lang="en-US" smtClean="0"/>
              <a:t>4/2/2026</a:t>
            </a:fld>
            <a:endParaRPr lang="en-US" b="0"/>
          </a:p>
        </p:txBody>
      </p:sp>
      <p:sp>
        <p:nvSpPr>
          <p:cNvPr id="17" name="Slide Number Placeholder 16">
            <a:extLst>
              <a:ext uri="{FF2B5EF4-FFF2-40B4-BE49-F238E27FC236}">
                <a16:creationId xmlns:a16="http://schemas.microsoft.com/office/drawing/2014/main" id="{8D186B16-8BC2-A5C9-BAAE-FADB9B1DADA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1652377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3319"/>
            <a:ext cx="6355080" cy="128016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2103120"/>
            <a:ext cx="635508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624831" y="0"/>
            <a:ext cx="4567169"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16" name="Footer Placeholder 15">
            <a:extLst>
              <a:ext uri="{FF2B5EF4-FFF2-40B4-BE49-F238E27FC236}">
                <a16:creationId xmlns:a16="http://schemas.microsoft.com/office/drawing/2014/main" id="{18C2F483-D495-8615-D65D-DA8600D576F9}"/>
              </a:ext>
            </a:extLst>
          </p:cNvPr>
          <p:cNvSpPr>
            <a:spLocks noGrp="1"/>
          </p:cNvSpPr>
          <p:nvPr>
            <p:ph type="ftr" sz="quarter" idx="16"/>
          </p:nvPr>
        </p:nvSpPr>
        <p:spPr/>
        <p:txBody>
          <a:bodyPr/>
          <a:lstStyle>
            <a:lvl1pPr>
              <a:defRPr b="1"/>
            </a:lvl1pPr>
          </a:lstStyle>
          <a:p>
            <a:endParaRPr lang="en-US" b="1"/>
          </a:p>
        </p:txBody>
      </p:sp>
      <p:sp>
        <p:nvSpPr>
          <p:cNvPr id="15" name="Date Placeholder 14">
            <a:extLst>
              <a:ext uri="{FF2B5EF4-FFF2-40B4-BE49-F238E27FC236}">
                <a16:creationId xmlns:a16="http://schemas.microsoft.com/office/drawing/2014/main" id="{85C5EF50-1752-13E9-6E42-5841ABC0FBEA}"/>
              </a:ext>
            </a:extLst>
          </p:cNvPr>
          <p:cNvSpPr>
            <a:spLocks noGrp="1"/>
          </p:cNvSpPr>
          <p:nvPr>
            <p:ph type="dt" sz="half" idx="15"/>
          </p:nvPr>
        </p:nvSpPr>
        <p:spPr>
          <a:xfrm>
            <a:off x="6126480" y="6309360"/>
            <a:ext cx="914400" cy="548640"/>
          </a:xfrm>
        </p:spPr>
        <p:txBody>
          <a:bodyPr lIns="91440" rIns="91440"/>
          <a:lstStyle>
            <a:lvl1pPr algn="r">
              <a:defRPr b="1"/>
            </a:lvl1pPr>
          </a:lstStyle>
          <a:p>
            <a:fld id="{88367745-4856-49AE-A6C9-D1DAB93EF8FA}" type="datetime1">
              <a:rPr lang="en-US" smtClean="0"/>
              <a:t>4/2/2026</a:t>
            </a:fld>
            <a:endParaRPr lang="en-US" b="1"/>
          </a:p>
        </p:txBody>
      </p:sp>
      <p:sp>
        <p:nvSpPr>
          <p:cNvPr id="17" name="Slide Number Placeholder 16">
            <a:extLst>
              <a:ext uri="{FF2B5EF4-FFF2-40B4-BE49-F238E27FC236}">
                <a16:creationId xmlns:a16="http://schemas.microsoft.com/office/drawing/2014/main" id="{88303AB8-17D0-98A6-4FC4-DA144A3C3D03}"/>
              </a:ext>
            </a:extLst>
          </p:cNvPr>
          <p:cNvSpPr>
            <a:spLocks noGrp="1"/>
          </p:cNvSpPr>
          <p:nvPr>
            <p:ph type="sldNum" sz="quarter" idx="17"/>
          </p:nvPr>
        </p:nvSpPr>
        <p:spPr/>
        <p:txBody>
          <a:bodyPr/>
          <a:lstStyle>
            <a:lvl1pPr>
              <a:defRPr b="1"/>
            </a:lvl1pPr>
          </a:lstStyle>
          <a:p>
            <a:fld id="{AEAA3239-9EA4-4A65-A281-97F994456D9F}" type="slidenum">
              <a:rPr lang="en-US" smtClean="0"/>
              <a:pPr/>
              <a:t>‹#›</a:t>
            </a:fld>
            <a:endParaRPr lang="en-US" b="1"/>
          </a:p>
        </p:txBody>
      </p:sp>
    </p:spTree>
    <p:extLst>
      <p:ext uri="{BB962C8B-B14F-4D97-AF65-F5344CB8AC3E}">
        <p14:creationId xmlns:p14="http://schemas.microsoft.com/office/powerpoint/2010/main" val="701773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822960"/>
          </a:xfrm>
        </p:spPr>
        <p:txBody>
          <a:bodyPr anchor="b"/>
          <a:lstStyle>
            <a:lvl1pPr>
              <a:defRPr>
                <a:solidFill>
                  <a:schemeClr val="accent3"/>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929384"/>
            <a:ext cx="4800600" cy="4030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5998699" y="1929384"/>
            <a:ext cx="6193299" cy="4928616"/>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a:t>   </a:t>
            </a:r>
          </a:p>
        </p:txBody>
      </p:sp>
      <p:sp>
        <p:nvSpPr>
          <p:cNvPr id="5" name="Footer Placeholder 4">
            <a:extLst>
              <a:ext uri="{FF2B5EF4-FFF2-40B4-BE49-F238E27FC236}">
                <a16:creationId xmlns:a16="http://schemas.microsoft.com/office/drawing/2014/main" id="{E1855EEC-64A7-8557-00F2-34BAD55D7715}"/>
              </a:ext>
            </a:extLst>
          </p:cNvPr>
          <p:cNvSpPr>
            <a:spLocks noGrp="1"/>
          </p:cNvSpPr>
          <p:nvPr>
            <p:ph type="ftr" sz="quarter" idx="16"/>
          </p:nvPr>
        </p:nvSpPr>
        <p:spPr/>
        <p:txBody>
          <a:bodyPr/>
          <a:lstStyle>
            <a:lvl1pPr>
              <a:defRPr b="0"/>
            </a:lvl1pPr>
          </a:lstStyle>
          <a:p>
            <a:endParaRPr lang="en-US" b="0"/>
          </a:p>
        </p:txBody>
      </p:sp>
      <p:sp>
        <p:nvSpPr>
          <p:cNvPr id="3" name="Date Placeholder 2">
            <a:extLst>
              <a:ext uri="{FF2B5EF4-FFF2-40B4-BE49-F238E27FC236}">
                <a16:creationId xmlns:a16="http://schemas.microsoft.com/office/drawing/2014/main" id="{28B5ECB5-3EA6-02B7-F063-A5E730E7FD12}"/>
              </a:ext>
            </a:extLst>
          </p:cNvPr>
          <p:cNvSpPr>
            <a:spLocks noGrp="1"/>
          </p:cNvSpPr>
          <p:nvPr>
            <p:ph type="dt" sz="half" idx="15"/>
          </p:nvPr>
        </p:nvSpPr>
        <p:spPr>
          <a:xfrm>
            <a:off x="4572000" y="6309360"/>
            <a:ext cx="914400" cy="548640"/>
          </a:xfrm>
        </p:spPr>
        <p:txBody>
          <a:bodyPr lIns="91440" rIns="91440"/>
          <a:lstStyle>
            <a:lvl1pPr algn="r">
              <a:defRPr b="0"/>
            </a:lvl1pPr>
          </a:lstStyle>
          <a:p>
            <a:fld id="{3EB76EE7-2380-45A8-B8C0-428576EBCDCC}" type="datetime1">
              <a:rPr lang="en-US" smtClean="0"/>
              <a:t>4/2/2026</a:t>
            </a:fld>
            <a:endParaRPr lang="en-US" b="0"/>
          </a:p>
        </p:txBody>
      </p:sp>
      <p:sp>
        <p:nvSpPr>
          <p:cNvPr id="6" name="Slide Number Placeholder 5">
            <a:extLst>
              <a:ext uri="{FF2B5EF4-FFF2-40B4-BE49-F238E27FC236}">
                <a16:creationId xmlns:a16="http://schemas.microsoft.com/office/drawing/2014/main" id="{D14ADD5B-B467-5C77-6425-DA88FE2B1475}"/>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135912830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772400" y="685800"/>
            <a:ext cx="3749040" cy="3931920"/>
          </a:xfrm>
        </p:spPr>
        <p:txBody>
          <a:bodyPr vert="horz" lIns="91440" tIns="45720" rIns="91440" bIns="45720" rtlCol="0" anchor="t">
            <a:normAutofit/>
          </a:bodyPr>
          <a:lstStyle>
            <a:lvl1pPr>
              <a:defRPr lang="en-US" sz="4400" dirty="0">
                <a:solidFill>
                  <a:schemeClr val="accent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772400" y="4870174"/>
            <a:ext cx="3749040" cy="1033669"/>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0" y="0"/>
            <a:ext cx="7195675"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17" name="Footer Placeholder 16">
            <a:extLst>
              <a:ext uri="{FF2B5EF4-FFF2-40B4-BE49-F238E27FC236}">
                <a16:creationId xmlns:a16="http://schemas.microsoft.com/office/drawing/2014/main" id="{CBBFAB2B-01D7-D044-2081-96C1458C67AF}"/>
              </a:ext>
            </a:extLst>
          </p:cNvPr>
          <p:cNvSpPr>
            <a:spLocks noGrp="1"/>
          </p:cNvSpPr>
          <p:nvPr>
            <p:ph type="ftr" sz="quarter" idx="16"/>
          </p:nvPr>
        </p:nvSpPr>
        <p:spPr>
          <a:xfrm>
            <a:off x="7772400" y="6309360"/>
            <a:ext cx="2438400" cy="548640"/>
          </a:xfrm>
        </p:spPr>
        <p:txBody>
          <a:bodyPr lIns="91440" rIns="91440"/>
          <a:lstStyle>
            <a:lvl1pPr algn="l">
              <a:defRPr b="0">
                <a:solidFill>
                  <a:schemeClr val="accent5"/>
                </a:solidFill>
              </a:defRPr>
            </a:lvl1pPr>
          </a:lstStyle>
          <a:p>
            <a:endParaRPr lang="en-US" b="0"/>
          </a:p>
        </p:txBody>
      </p:sp>
      <p:sp>
        <p:nvSpPr>
          <p:cNvPr id="16" name="Date Placeholder 15">
            <a:extLst>
              <a:ext uri="{FF2B5EF4-FFF2-40B4-BE49-F238E27FC236}">
                <a16:creationId xmlns:a16="http://schemas.microsoft.com/office/drawing/2014/main" id="{FD41E24D-9DF2-8567-C427-B7D499C23E3A}"/>
              </a:ext>
            </a:extLst>
          </p:cNvPr>
          <p:cNvSpPr>
            <a:spLocks noGrp="1"/>
          </p:cNvSpPr>
          <p:nvPr>
            <p:ph type="dt" sz="half" idx="15"/>
          </p:nvPr>
        </p:nvSpPr>
        <p:spPr/>
        <p:txBody>
          <a:bodyPr/>
          <a:lstStyle>
            <a:lvl1pPr>
              <a:defRPr b="0">
                <a:solidFill>
                  <a:schemeClr val="accent5"/>
                </a:solidFill>
              </a:defRPr>
            </a:lvl1pPr>
          </a:lstStyle>
          <a:p>
            <a:fld id="{9AF3CDB6-BDF2-45D0-906F-F1140CF129F5}" type="datetime1">
              <a:rPr lang="en-US" smtClean="0"/>
              <a:t>4/2/2026</a:t>
            </a:fld>
            <a:endParaRPr lang="en-US"/>
          </a:p>
        </p:txBody>
      </p:sp>
      <p:sp>
        <p:nvSpPr>
          <p:cNvPr id="18" name="Slide Number Placeholder 17">
            <a:extLst>
              <a:ext uri="{FF2B5EF4-FFF2-40B4-BE49-F238E27FC236}">
                <a16:creationId xmlns:a16="http://schemas.microsoft.com/office/drawing/2014/main" id="{C19C57A0-3CC0-974C-F999-A01B7DF19516}"/>
              </a:ext>
            </a:extLst>
          </p:cNvPr>
          <p:cNvSpPr>
            <a:spLocks noGrp="1"/>
          </p:cNvSpPr>
          <p:nvPr>
            <p:ph type="sldNum" sz="quarter" idx="17"/>
          </p:nvPr>
        </p:nvSpPr>
        <p:spPr>
          <a:solidFill>
            <a:schemeClr val="accent1">
              <a:lumMod val="90000"/>
              <a:lumOff val="10000"/>
            </a:schemeClr>
          </a:solidFill>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407279701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94053" cy="822960"/>
          </a:xfrm>
        </p:spPr>
        <p:txBody>
          <a:bodyPr anchor="b"/>
          <a:lstStyle>
            <a:lvl1pPr>
              <a:defRPr>
                <a:solidFill>
                  <a:schemeClr val="accent3"/>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929384"/>
            <a:ext cx="4637269" cy="4207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71A5194B-746E-D0FD-A7D1-71D10560BCCE}"/>
              </a:ext>
            </a:extLst>
          </p:cNvPr>
          <p:cNvSpPr>
            <a:spLocks noGrp="1"/>
          </p:cNvSpPr>
          <p:nvPr>
            <p:ph type="pic" sz="quarter" idx="13" hasCustomPrompt="1"/>
          </p:nvPr>
        </p:nvSpPr>
        <p:spPr>
          <a:xfrm>
            <a:off x="5737861" y="1929756"/>
            <a:ext cx="5741992" cy="4207696"/>
          </a:xfrm>
          <a:custGeom>
            <a:avLst/>
            <a:gdLst>
              <a:gd name="connsiteX0" fmla="*/ 0 w 5560101"/>
              <a:gd name="connsiteY0" fmla="*/ 0 h 4074407"/>
              <a:gd name="connsiteX1" fmla="*/ 5560101 w 5560101"/>
              <a:gd name="connsiteY1" fmla="*/ 0 h 4074407"/>
              <a:gd name="connsiteX2" fmla="*/ 5560101 w 5560101"/>
              <a:gd name="connsiteY2" fmla="*/ 4074407 h 4074407"/>
              <a:gd name="connsiteX3" fmla="*/ 0 w 5560101"/>
              <a:gd name="connsiteY3" fmla="*/ 4074407 h 4074407"/>
            </a:gdLst>
            <a:ahLst/>
            <a:cxnLst>
              <a:cxn ang="0">
                <a:pos x="connsiteX0" y="connsiteY0"/>
              </a:cxn>
              <a:cxn ang="0">
                <a:pos x="connsiteX1" y="connsiteY1"/>
              </a:cxn>
              <a:cxn ang="0">
                <a:pos x="connsiteX2" y="connsiteY2"/>
              </a:cxn>
              <a:cxn ang="0">
                <a:pos x="connsiteX3" y="connsiteY3"/>
              </a:cxn>
            </a:cxnLst>
            <a:rect l="l" t="t" r="r" b="b"/>
            <a:pathLst>
              <a:path w="5560101" h="4074407">
                <a:moveTo>
                  <a:pt x="0" y="0"/>
                </a:moveTo>
                <a:lnTo>
                  <a:pt x="5560101" y="0"/>
                </a:lnTo>
                <a:lnTo>
                  <a:pt x="5560101" y="4074407"/>
                </a:lnTo>
                <a:lnTo>
                  <a:pt x="0" y="4074407"/>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a:t>   </a:t>
            </a:r>
          </a:p>
        </p:txBody>
      </p:sp>
      <p:sp>
        <p:nvSpPr>
          <p:cNvPr id="5" name="Footer Placeholder 4">
            <a:extLst>
              <a:ext uri="{FF2B5EF4-FFF2-40B4-BE49-F238E27FC236}">
                <a16:creationId xmlns:a16="http://schemas.microsoft.com/office/drawing/2014/main" id="{6A41B650-18FE-DC40-485C-2F6529635CD9}"/>
              </a:ext>
            </a:extLst>
          </p:cNvPr>
          <p:cNvSpPr>
            <a:spLocks noGrp="1"/>
          </p:cNvSpPr>
          <p:nvPr>
            <p:ph type="ftr" sz="quarter" idx="16"/>
          </p:nvPr>
        </p:nvSpPr>
        <p:spPr/>
        <p:txBody>
          <a:bodyPr/>
          <a:lstStyle>
            <a:lvl1pPr>
              <a:defRPr b="0"/>
            </a:lvl1pPr>
          </a:lstStyle>
          <a:p>
            <a:endParaRPr lang="en-US" b="0"/>
          </a:p>
        </p:txBody>
      </p:sp>
      <p:sp>
        <p:nvSpPr>
          <p:cNvPr id="3" name="Date Placeholder 2">
            <a:extLst>
              <a:ext uri="{FF2B5EF4-FFF2-40B4-BE49-F238E27FC236}">
                <a16:creationId xmlns:a16="http://schemas.microsoft.com/office/drawing/2014/main" id="{7B348545-42A7-9AA3-FDA3-0A5D1AE56FB9}"/>
              </a:ext>
            </a:extLst>
          </p:cNvPr>
          <p:cNvSpPr>
            <a:spLocks noGrp="1"/>
          </p:cNvSpPr>
          <p:nvPr>
            <p:ph type="dt" sz="half" idx="15"/>
          </p:nvPr>
        </p:nvSpPr>
        <p:spPr/>
        <p:txBody>
          <a:bodyPr/>
          <a:lstStyle>
            <a:lvl1pPr>
              <a:defRPr b="0"/>
            </a:lvl1pPr>
          </a:lstStyle>
          <a:p>
            <a:fld id="{E16A7A86-5B54-4D41-82BA-BA88ECE08AF3}" type="datetime1">
              <a:rPr lang="en-US" smtClean="0"/>
              <a:t>4/2/2026</a:t>
            </a:fld>
            <a:endParaRPr lang="en-US" b="0"/>
          </a:p>
        </p:txBody>
      </p:sp>
      <p:sp>
        <p:nvSpPr>
          <p:cNvPr id="7" name="Slide Number Placeholder 6">
            <a:extLst>
              <a:ext uri="{FF2B5EF4-FFF2-40B4-BE49-F238E27FC236}">
                <a16:creationId xmlns:a16="http://schemas.microsoft.com/office/drawing/2014/main" id="{FF60A5CF-2AD2-248B-9334-21FE69E9CDDE}"/>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2550491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822960"/>
          </a:xfrm>
        </p:spPr>
        <p:txBody>
          <a:bodyPr anchor="b"/>
          <a:lstStyle>
            <a:lvl1pPr>
              <a:defRPr>
                <a:solidFill>
                  <a:schemeClr val="accent3"/>
                </a:solidFill>
              </a:defRPr>
            </a:lvl1pPr>
          </a:lstStyle>
          <a:p>
            <a:r>
              <a:rPr lang="en-US"/>
              <a:t>Click to edit Master title style</a:t>
            </a:r>
          </a:p>
        </p:txBody>
      </p:sp>
      <p:sp>
        <p:nvSpPr>
          <p:cNvPr id="12" name="Picture Placeholder 11">
            <a:extLst>
              <a:ext uri="{FF2B5EF4-FFF2-40B4-BE49-F238E27FC236}">
                <a16:creationId xmlns:a16="http://schemas.microsoft.com/office/drawing/2014/main" id="{96F64025-FA05-CC42-8294-F944BC95DD00}"/>
              </a:ext>
            </a:extLst>
          </p:cNvPr>
          <p:cNvSpPr>
            <a:spLocks noGrp="1" noChangeAspect="1"/>
          </p:cNvSpPr>
          <p:nvPr>
            <p:ph type="pic" sz="quarter" idx="13" hasCustomPrompt="1"/>
          </p:nvPr>
        </p:nvSpPr>
        <p:spPr>
          <a:xfrm>
            <a:off x="2" y="1929384"/>
            <a:ext cx="6189429" cy="4928616"/>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675120" y="1929384"/>
            <a:ext cx="4800600" cy="4032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8F1B851-608B-7220-2C62-244DD0B1459F}"/>
              </a:ext>
            </a:extLst>
          </p:cNvPr>
          <p:cNvSpPr>
            <a:spLocks noGrp="1"/>
          </p:cNvSpPr>
          <p:nvPr>
            <p:ph type="ftr" sz="quarter" idx="16"/>
          </p:nvPr>
        </p:nvSpPr>
        <p:spPr>
          <a:xfrm>
            <a:off x="6675120" y="6309360"/>
            <a:ext cx="1444752" cy="548640"/>
          </a:xfrm>
        </p:spPr>
        <p:txBody>
          <a:bodyPr lIns="91440" rIns="91440"/>
          <a:lstStyle>
            <a:lvl1pPr algn="l">
              <a:defRPr b="0"/>
            </a:lvl1pPr>
          </a:lstStyle>
          <a:p>
            <a:endParaRPr lang="en-US" b="0"/>
          </a:p>
        </p:txBody>
      </p:sp>
      <p:sp>
        <p:nvSpPr>
          <p:cNvPr id="3" name="Date Placeholder 2">
            <a:extLst>
              <a:ext uri="{FF2B5EF4-FFF2-40B4-BE49-F238E27FC236}">
                <a16:creationId xmlns:a16="http://schemas.microsoft.com/office/drawing/2014/main" id="{4EE344B6-8ED4-0C8A-B0B8-E4C9D63791F1}"/>
              </a:ext>
            </a:extLst>
          </p:cNvPr>
          <p:cNvSpPr>
            <a:spLocks noGrp="1"/>
          </p:cNvSpPr>
          <p:nvPr>
            <p:ph type="dt" sz="half" idx="15"/>
          </p:nvPr>
        </p:nvSpPr>
        <p:spPr/>
        <p:txBody>
          <a:bodyPr/>
          <a:lstStyle>
            <a:lvl1pPr>
              <a:defRPr b="0"/>
            </a:lvl1pPr>
          </a:lstStyle>
          <a:p>
            <a:fld id="{72462FC5-90E4-4DDE-883F-FF979CED633F}" type="datetime1">
              <a:rPr lang="en-US" smtClean="0"/>
              <a:t>4/2/2026</a:t>
            </a:fld>
            <a:endParaRPr lang="en-US" b="0"/>
          </a:p>
        </p:txBody>
      </p:sp>
      <p:sp>
        <p:nvSpPr>
          <p:cNvPr id="6" name="Slide Number Placeholder 5">
            <a:extLst>
              <a:ext uri="{FF2B5EF4-FFF2-40B4-BE49-F238E27FC236}">
                <a16:creationId xmlns:a16="http://schemas.microsoft.com/office/drawing/2014/main" id="{AE56488B-0EEA-1A94-5A62-0F33581B0BA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3059175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36008" y="685800"/>
            <a:ext cx="6858000" cy="914400"/>
          </a:xfr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36008" y="1737360"/>
            <a:ext cx="685800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a:extLst>
              <a:ext uri="{FF2B5EF4-FFF2-40B4-BE49-F238E27FC236}">
                <a16:creationId xmlns:a16="http://schemas.microsoft.com/office/drawing/2014/main" id="{1896DE65-117D-2465-6BE7-21C9A149D165}"/>
              </a:ext>
            </a:extLst>
          </p:cNvPr>
          <p:cNvSpPr>
            <a:spLocks noGrp="1"/>
          </p:cNvSpPr>
          <p:nvPr>
            <p:ph type="ftr" sz="quarter" idx="16"/>
          </p:nvPr>
        </p:nvSpPr>
        <p:spPr>
          <a:xfrm>
            <a:off x="4636008" y="6309360"/>
            <a:ext cx="1444752" cy="548640"/>
          </a:xfrm>
        </p:spPr>
        <p:txBody>
          <a:bodyPr lIns="91440" rIns="91440"/>
          <a:lstStyle>
            <a:lvl1pPr algn="l">
              <a:defRPr b="0"/>
            </a:lvl1pPr>
          </a:lstStyle>
          <a:p>
            <a:endParaRPr lang="en-US" b="0"/>
          </a:p>
        </p:txBody>
      </p:sp>
      <p:sp>
        <p:nvSpPr>
          <p:cNvPr id="12" name="Date Placeholder 11">
            <a:extLst>
              <a:ext uri="{FF2B5EF4-FFF2-40B4-BE49-F238E27FC236}">
                <a16:creationId xmlns:a16="http://schemas.microsoft.com/office/drawing/2014/main" id="{BEAF1A48-6BB3-ACD3-DB15-8F9DA66C555D}"/>
              </a:ext>
            </a:extLst>
          </p:cNvPr>
          <p:cNvSpPr>
            <a:spLocks noGrp="1"/>
          </p:cNvSpPr>
          <p:nvPr>
            <p:ph type="dt" sz="half" idx="15"/>
          </p:nvPr>
        </p:nvSpPr>
        <p:spPr/>
        <p:txBody>
          <a:bodyPr/>
          <a:lstStyle>
            <a:lvl1pPr>
              <a:defRPr b="0"/>
            </a:lvl1pPr>
          </a:lstStyle>
          <a:p>
            <a:fld id="{262EF1AD-4170-453C-B59E-FD92AD0FDED9}" type="datetime1">
              <a:rPr lang="en-US" smtClean="0"/>
              <a:t>4/2/2026</a:t>
            </a:fld>
            <a:endParaRPr lang="en-US" b="0"/>
          </a:p>
        </p:txBody>
      </p:sp>
      <p:sp>
        <p:nvSpPr>
          <p:cNvPr id="14" name="Slide Number Placeholder 13">
            <a:extLst>
              <a:ext uri="{FF2B5EF4-FFF2-40B4-BE49-F238E27FC236}">
                <a16:creationId xmlns:a16="http://schemas.microsoft.com/office/drawing/2014/main" id="{B415E3A1-7470-0D90-97BB-7526A64B4DEC}"/>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1579235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6812280" cy="9144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737360"/>
            <a:ext cx="681228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13" name="Footer Placeholder 12">
            <a:extLst>
              <a:ext uri="{FF2B5EF4-FFF2-40B4-BE49-F238E27FC236}">
                <a16:creationId xmlns:a16="http://schemas.microsoft.com/office/drawing/2014/main" id="{2ECEE378-E274-E926-096B-A8B854278FA6}"/>
              </a:ext>
            </a:extLst>
          </p:cNvPr>
          <p:cNvSpPr>
            <a:spLocks noGrp="1"/>
          </p:cNvSpPr>
          <p:nvPr>
            <p:ph type="ftr" sz="quarter" idx="16"/>
          </p:nvPr>
        </p:nvSpPr>
        <p:spPr/>
        <p:txBody>
          <a:bodyPr/>
          <a:lstStyle>
            <a:lvl1pPr>
              <a:defRPr b="0"/>
            </a:lvl1pPr>
          </a:lstStyle>
          <a:p>
            <a:endParaRPr lang="en-US" b="0"/>
          </a:p>
        </p:txBody>
      </p:sp>
      <p:sp>
        <p:nvSpPr>
          <p:cNvPr id="12" name="Date Placeholder 11">
            <a:extLst>
              <a:ext uri="{FF2B5EF4-FFF2-40B4-BE49-F238E27FC236}">
                <a16:creationId xmlns:a16="http://schemas.microsoft.com/office/drawing/2014/main" id="{B1243D9C-0834-615A-B649-E632756F21F8}"/>
              </a:ext>
            </a:extLst>
          </p:cNvPr>
          <p:cNvSpPr>
            <a:spLocks noGrp="1"/>
          </p:cNvSpPr>
          <p:nvPr>
            <p:ph type="dt" sz="half" idx="15"/>
          </p:nvPr>
        </p:nvSpPr>
        <p:spPr>
          <a:xfrm>
            <a:off x="6583680" y="6309360"/>
            <a:ext cx="914400" cy="548640"/>
          </a:xfrm>
        </p:spPr>
        <p:txBody>
          <a:bodyPr lIns="91440" rIns="91440"/>
          <a:lstStyle>
            <a:lvl1pPr algn="r">
              <a:defRPr b="0"/>
            </a:lvl1pPr>
          </a:lstStyle>
          <a:p>
            <a:fld id="{44B74F20-C0BB-4D94-B309-38BDB995C3C2}" type="datetime1">
              <a:rPr lang="en-US" smtClean="0"/>
              <a:t>4/2/2026</a:t>
            </a:fld>
            <a:endParaRPr lang="en-US" b="0"/>
          </a:p>
        </p:txBody>
      </p:sp>
      <p:sp>
        <p:nvSpPr>
          <p:cNvPr id="14" name="Slide Number Placeholder 13">
            <a:extLst>
              <a:ext uri="{FF2B5EF4-FFF2-40B4-BE49-F238E27FC236}">
                <a16:creationId xmlns:a16="http://schemas.microsoft.com/office/drawing/2014/main" id="{0AD180D2-D0B3-DC9C-4936-A37A5DA4A17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1660912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4599431" cy="1269482"/>
          </a:xfrm>
        </p:spPr>
        <p:txBody>
          <a:bodyPr anchor="t">
            <a:normAutofit/>
          </a:bodyPr>
          <a:lstStyle>
            <a:lvl1pPr>
              <a:defRPr sz="28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20468" y="2173850"/>
            <a:ext cx="4564763" cy="3963682"/>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05563" y="732155"/>
            <a:ext cx="5577840" cy="5405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AB2D4D09-E82C-B2F9-ABEA-3B875C8BF2F9}"/>
              </a:ext>
            </a:extLst>
          </p:cNvPr>
          <p:cNvSpPr>
            <a:spLocks noGrp="1"/>
          </p:cNvSpPr>
          <p:nvPr>
            <p:ph type="ftr" sz="quarter" idx="16"/>
          </p:nvPr>
        </p:nvSpPr>
        <p:spPr/>
        <p:txBody>
          <a:bodyPr/>
          <a:lstStyle>
            <a:lvl1pPr>
              <a:defRPr b="0"/>
            </a:lvl1pPr>
          </a:lstStyle>
          <a:p>
            <a:endParaRPr lang="en-US" b="0"/>
          </a:p>
        </p:txBody>
      </p:sp>
      <p:sp>
        <p:nvSpPr>
          <p:cNvPr id="3" name="Date Placeholder 2">
            <a:extLst>
              <a:ext uri="{FF2B5EF4-FFF2-40B4-BE49-F238E27FC236}">
                <a16:creationId xmlns:a16="http://schemas.microsoft.com/office/drawing/2014/main" id="{83C02B8D-0ADF-A11C-5121-599A31B18989}"/>
              </a:ext>
            </a:extLst>
          </p:cNvPr>
          <p:cNvSpPr>
            <a:spLocks noGrp="1"/>
          </p:cNvSpPr>
          <p:nvPr>
            <p:ph type="dt" sz="half" idx="15"/>
          </p:nvPr>
        </p:nvSpPr>
        <p:spPr/>
        <p:txBody>
          <a:bodyPr/>
          <a:lstStyle>
            <a:lvl1pPr>
              <a:defRPr b="0"/>
            </a:lvl1pPr>
          </a:lstStyle>
          <a:p>
            <a:fld id="{7D3A4631-D991-4A9E-B46A-5EF9ABB1988C}" type="datetime1">
              <a:rPr lang="en-US" smtClean="0"/>
              <a:t>4/2/2026</a:t>
            </a:fld>
            <a:endParaRPr lang="en-US" b="0"/>
          </a:p>
        </p:txBody>
      </p:sp>
      <p:sp>
        <p:nvSpPr>
          <p:cNvPr id="9" name="Slide Number Placeholder 8">
            <a:extLst>
              <a:ext uri="{FF2B5EF4-FFF2-40B4-BE49-F238E27FC236}">
                <a16:creationId xmlns:a16="http://schemas.microsoft.com/office/drawing/2014/main" id="{61E2F665-EA6F-42DF-E0C8-3A454ADCE2FF}"/>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4039021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696859" cy="1316347"/>
          </a:xfrm>
        </p:spPr>
        <p:txBody>
          <a:bodyPr anchor="t">
            <a:normAutofit/>
          </a:bodyPr>
          <a:lstStyle>
            <a:lvl1pPr>
              <a:defRPr sz="28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31521" y="2295145"/>
            <a:ext cx="3540760" cy="3853758"/>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928616" y="685800"/>
            <a:ext cx="658368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C34F1205-3AF5-4F37-74F5-48272216412E}"/>
              </a:ext>
            </a:extLst>
          </p:cNvPr>
          <p:cNvSpPr>
            <a:spLocks noGrp="1"/>
          </p:cNvSpPr>
          <p:nvPr>
            <p:ph type="ftr" sz="quarter" idx="16"/>
          </p:nvPr>
        </p:nvSpPr>
        <p:spPr/>
        <p:txBody>
          <a:bodyPr/>
          <a:lstStyle/>
          <a:p>
            <a:endParaRPr lang="en-US" sz="900"/>
          </a:p>
        </p:txBody>
      </p:sp>
      <p:sp>
        <p:nvSpPr>
          <p:cNvPr id="10" name="Date Placeholder 9">
            <a:extLst>
              <a:ext uri="{FF2B5EF4-FFF2-40B4-BE49-F238E27FC236}">
                <a16:creationId xmlns:a16="http://schemas.microsoft.com/office/drawing/2014/main" id="{7ED8BD35-A31C-E5F7-034A-D16A1ED517CB}"/>
              </a:ext>
            </a:extLst>
          </p:cNvPr>
          <p:cNvSpPr>
            <a:spLocks noGrp="1"/>
          </p:cNvSpPr>
          <p:nvPr>
            <p:ph type="dt" sz="half" idx="15"/>
          </p:nvPr>
        </p:nvSpPr>
        <p:spPr/>
        <p:txBody>
          <a:bodyPr/>
          <a:lstStyle/>
          <a:p>
            <a:fld id="{E79B0CB9-6F49-43E8-A6A7-0A4878A4BB79}" type="datetime1">
              <a:rPr lang="en-US" smtClean="0"/>
              <a:t>4/2/2026</a:t>
            </a:fld>
            <a:endParaRPr lang="en-US" sz="900"/>
          </a:p>
        </p:txBody>
      </p:sp>
      <p:sp>
        <p:nvSpPr>
          <p:cNvPr id="13" name="Slide Number Placeholder 12">
            <a:extLst>
              <a:ext uri="{FF2B5EF4-FFF2-40B4-BE49-F238E27FC236}">
                <a16:creationId xmlns:a16="http://schemas.microsoft.com/office/drawing/2014/main" id="{0B842F13-DBA9-56D9-62B0-1F24805D0AE3}"/>
              </a:ext>
            </a:extLst>
          </p:cNvPr>
          <p:cNvSpPr>
            <a:spLocks noGrp="1"/>
          </p:cNvSpPr>
          <p:nvPr>
            <p:ph type="sldNum" sz="quarter" idx="17"/>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798746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189785" y="0"/>
            <a:ext cx="2340864" cy="2340864"/>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6885432" y="3913632"/>
            <a:ext cx="4620768" cy="201168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8DCB4B8C-D716-BC75-87A3-6CAD8894832C}"/>
              </a:ext>
            </a:extLst>
          </p:cNvPr>
          <p:cNvCxnSpPr>
            <a:cxnSpLocks/>
          </p:cNvCxnSpPr>
          <p:nvPr userDrawn="1"/>
        </p:nvCxnSpPr>
        <p:spPr>
          <a:xfrm>
            <a:off x="6189785" y="3297117"/>
            <a:ext cx="6002215"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08B8947E-AADD-4C65-AABF-6CEA28A0E349}" type="datetime1">
              <a:rPr lang="en-US" smtClean="0"/>
              <a:t>4/2/2026</a:t>
            </a:fld>
            <a:endParaRPr lang="en-US" sz="90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617368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419600" y="685800"/>
            <a:ext cx="7086600" cy="1994799"/>
          </a:xfrm>
        </p:spPr>
        <p:txBody>
          <a:bodyPr anchor="b" anchorCtr="0">
            <a:normAutofit/>
          </a:bodyPr>
          <a:lstStyle>
            <a:lvl1pPr>
              <a:defRPr sz="40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85800" y="1849317"/>
            <a:ext cx="2895600" cy="28956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419600" y="3913632"/>
            <a:ext cx="3657600" cy="228600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8DCB4B8C-D716-BC75-87A3-6CAD8894832C}"/>
              </a:ext>
            </a:extLst>
          </p:cNvPr>
          <p:cNvCxnSpPr>
            <a:cxnSpLocks/>
          </p:cNvCxnSpPr>
          <p:nvPr userDrawn="1"/>
        </p:nvCxnSpPr>
        <p:spPr>
          <a:xfrm>
            <a:off x="4419600" y="3297117"/>
            <a:ext cx="7772400"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4A44E70E-64FD-4C01-96B7-4D0575065761}" type="datetime1">
              <a:rPr lang="en-US" smtClean="0"/>
              <a:t>4/2/2026</a:t>
            </a:fld>
            <a:endParaRPr lang="en-US" sz="90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2942791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9204960" cy="1994799"/>
          </a:xfrm>
        </p:spPr>
        <p:txBody>
          <a:bodyPr anchor="b" anchorCtr="0">
            <a:normAutofit/>
          </a:bodyPr>
          <a:lstStyle>
            <a:lvl1pPr>
              <a:defRPr sz="6000">
                <a:solidFill>
                  <a:schemeClr val="accent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685800" y="2971800"/>
            <a:ext cx="4297680" cy="2286000"/>
          </a:xfrm>
        </p:spPr>
        <p:txBody>
          <a:bodyPr>
            <a:normAutofit/>
          </a:bodyPr>
          <a:lstStyle>
            <a:lvl1pPr>
              <a:defRPr sz="1400">
                <a:solidFill>
                  <a:schemeClr val="accent3"/>
                </a:solidFill>
              </a:defRPr>
            </a:lvl1pPr>
            <a:lvl2pPr>
              <a:defRPr sz="1400">
                <a:solidFill>
                  <a:schemeClr val="accent3"/>
                </a:solidFill>
              </a:defRPr>
            </a:lvl2pPr>
            <a:lvl3pPr>
              <a:defRPr sz="1400">
                <a:solidFill>
                  <a:schemeClr val="accent3"/>
                </a:solidFill>
              </a:defRPr>
            </a:lvl3pPr>
            <a:lvl4pPr>
              <a:defRPr sz="1400">
                <a:solidFill>
                  <a:schemeClr val="accent3"/>
                </a:solidFill>
              </a:defRPr>
            </a:lvl4pPr>
            <a:lvl5pPr>
              <a:defRPr sz="1400">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867400" y="3947050"/>
            <a:ext cx="4023360" cy="28956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1A9B7AE2-381D-4479-85FA-DDC6B048397D}" type="datetime1">
              <a:rPr lang="en-US" smtClean="0"/>
              <a:t>4/2/2026</a:t>
            </a:fld>
            <a:endParaRPr lang="en-US" sz="90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256924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mber Large">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E36C6-12C4-A224-626E-2C76DF8CE206}"/>
              </a:ext>
            </a:extLst>
          </p:cNvPr>
          <p:cNvSpPr>
            <a:spLocks noGrp="1"/>
          </p:cNvSpPr>
          <p:nvPr>
            <p:ph type="title"/>
          </p:nvPr>
        </p:nvSpPr>
        <p:spPr>
          <a:xfrm>
            <a:off x="685800" y="4343400"/>
            <a:ext cx="6400800" cy="1554480"/>
          </a:xfrm>
        </p:spPr>
        <p:txBody>
          <a:bodyPr anchor="t">
            <a:normAutofit/>
          </a:bodyPr>
          <a:lstStyle>
            <a:lvl1pPr>
              <a:lnSpc>
                <a:spcPct val="110000"/>
              </a:lnSpc>
              <a:defRPr sz="2600" b="0">
                <a:solidFill>
                  <a:schemeClr val="accent4"/>
                </a:solidFill>
                <a:latin typeface="+mn-lt"/>
              </a:defRPr>
            </a:lvl1pPr>
          </a:lstStyle>
          <a:p>
            <a:r>
              <a:rPr lang="en-US"/>
              <a:t>Click to edit Master title style</a:t>
            </a:r>
          </a:p>
        </p:txBody>
      </p:sp>
      <p:sp>
        <p:nvSpPr>
          <p:cNvPr id="8" name="Footer Placeholder 7">
            <a:extLst>
              <a:ext uri="{FF2B5EF4-FFF2-40B4-BE49-F238E27FC236}">
                <a16:creationId xmlns:a16="http://schemas.microsoft.com/office/drawing/2014/main" id="{CDB53A99-6BE0-BB52-0F56-44CC0927B187}"/>
              </a:ext>
            </a:extLst>
          </p:cNvPr>
          <p:cNvSpPr>
            <a:spLocks noGrp="1"/>
          </p:cNvSpPr>
          <p:nvPr>
            <p:ph type="ftr" sz="quarter" idx="15"/>
          </p:nvPr>
        </p:nvSpPr>
        <p:spPr/>
        <p:txBody>
          <a:bodyPr/>
          <a:lstStyle>
            <a:lvl1pPr>
              <a:defRPr b="0">
                <a:solidFill>
                  <a:schemeClr val="accent5"/>
                </a:solidFill>
              </a:defRPr>
            </a:lvl1pPr>
          </a:lstStyle>
          <a:p>
            <a:endParaRPr lang="en-US" b="0"/>
          </a:p>
        </p:txBody>
      </p:sp>
      <p:sp>
        <p:nvSpPr>
          <p:cNvPr id="6" name="Date Placeholder 5">
            <a:extLst>
              <a:ext uri="{FF2B5EF4-FFF2-40B4-BE49-F238E27FC236}">
                <a16:creationId xmlns:a16="http://schemas.microsoft.com/office/drawing/2014/main" id="{8E535CB3-CCA9-4326-77FA-5E6B8EF92084}"/>
              </a:ext>
            </a:extLst>
          </p:cNvPr>
          <p:cNvSpPr>
            <a:spLocks noGrp="1"/>
          </p:cNvSpPr>
          <p:nvPr>
            <p:ph type="dt" sz="half" idx="14"/>
          </p:nvPr>
        </p:nvSpPr>
        <p:spPr/>
        <p:txBody>
          <a:bodyPr/>
          <a:lstStyle>
            <a:lvl1pPr>
              <a:defRPr b="0">
                <a:solidFill>
                  <a:schemeClr val="accent5"/>
                </a:solidFill>
              </a:defRPr>
            </a:lvl1pPr>
          </a:lstStyle>
          <a:p>
            <a:fld id="{CCD0B644-7353-47FB-A9CD-90C1EC5198C5}" type="datetime1">
              <a:rPr lang="en-US" smtClean="0"/>
              <a:t>4/2/2026</a:t>
            </a:fld>
            <a:endParaRPr lang="en-US" b="0"/>
          </a:p>
        </p:txBody>
      </p:sp>
      <p:sp>
        <p:nvSpPr>
          <p:cNvPr id="9" name="Slide Number Placeholder 8">
            <a:extLst>
              <a:ext uri="{FF2B5EF4-FFF2-40B4-BE49-F238E27FC236}">
                <a16:creationId xmlns:a16="http://schemas.microsoft.com/office/drawing/2014/main" id="{BE0CF0A1-8196-D811-F81F-2062199D6CD4}"/>
              </a:ext>
            </a:extLst>
          </p:cNvPr>
          <p:cNvSpPr>
            <a:spLocks noGrp="1"/>
          </p:cNvSpPr>
          <p:nvPr>
            <p:ph type="sldNum" sz="quarter" idx="16"/>
          </p:nvPr>
        </p:nvSpPr>
        <p:spPr>
          <a:solidFill>
            <a:schemeClr val="accent1">
              <a:lumMod val="90000"/>
              <a:lumOff val="10000"/>
            </a:schemeClr>
          </a:solidFill>
        </p:spPr>
        <p:txBody>
          <a:bodyPr/>
          <a:lstStyle>
            <a:lvl1pPr>
              <a:defRPr b="0"/>
            </a:lvl1pPr>
          </a:lstStyle>
          <a:p>
            <a:fld id="{AEAA3239-9EA4-4A65-A281-97F994456D9F}" type="slidenum">
              <a:rPr lang="en-US" smtClean="0"/>
              <a:pPr/>
              <a:t>‹#›</a:t>
            </a:fld>
            <a:endParaRPr lang="en-US" b="0"/>
          </a:p>
        </p:txBody>
      </p:sp>
      <p:sp>
        <p:nvSpPr>
          <p:cNvPr id="4" name="Content Placeholder 4">
            <a:extLst>
              <a:ext uri="{FF2B5EF4-FFF2-40B4-BE49-F238E27FC236}">
                <a16:creationId xmlns:a16="http://schemas.microsoft.com/office/drawing/2014/main" id="{44B83042-AD1A-B6FF-E43A-53B8F34BF5D2}"/>
              </a:ext>
            </a:extLst>
          </p:cNvPr>
          <p:cNvSpPr>
            <a:spLocks noGrp="1"/>
          </p:cNvSpPr>
          <p:nvPr>
            <p:ph sz="quarter" idx="17" hasCustomPrompt="1"/>
          </p:nvPr>
        </p:nvSpPr>
        <p:spPr>
          <a:xfrm>
            <a:off x="685800" y="685270"/>
            <a:ext cx="10542588" cy="4208463"/>
          </a:xfrm>
        </p:spPr>
        <p:txBody>
          <a:bodyPr anchor="b"/>
          <a:lstStyle>
            <a:lvl1pPr>
              <a:buNone/>
              <a:defRPr sz="27000" b="1">
                <a:solidFill>
                  <a:schemeClr val="accent2"/>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a:t>##%</a:t>
            </a:r>
          </a:p>
        </p:txBody>
      </p:sp>
    </p:spTree>
    <p:extLst>
      <p:ext uri="{BB962C8B-B14F-4D97-AF65-F5344CB8AC3E}">
        <p14:creationId xmlns:p14="http://schemas.microsoft.com/office/powerpoint/2010/main" val="68586986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955280" y="685800"/>
            <a:ext cx="3566160" cy="3571125"/>
          </a:xfrm>
        </p:spPr>
        <p:txBody>
          <a:bodyPr vert="horz" lIns="91440" tIns="45720" rIns="91440" bIns="45720" rtlCol="0" anchor="b">
            <a:normAutofit/>
          </a:bodyPr>
          <a:lstStyle>
            <a:lvl1pPr>
              <a:defRPr lang="en-US" sz="4400" dirty="0">
                <a:solidFill>
                  <a:schemeClr val="accent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955280" y="4403039"/>
            <a:ext cx="3566160" cy="1123122"/>
          </a:xfrm>
        </p:spPr>
        <p:txBody>
          <a:bodyPr vert="horz" lIns="91440" tIns="45720" rIns="91440" bIns="45720" rtlCol="0">
            <a:normAutofit/>
          </a:bodyPr>
          <a:lstStyle>
            <a:lvl1pPr marL="0" indent="0">
              <a:buNone/>
              <a:defRPr lang="en-US" sz="2000" dirty="0">
                <a:solidFill>
                  <a:schemeClr val="accent5"/>
                </a:solidFill>
              </a:defRPr>
            </a:lvl1pPr>
          </a:lstStyle>
          <a:p>
            <a:pPr lvl="0"/>
            <a:r>
              <a:rPr lang="en-US"/>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 y="0"/>
            <a:ext cx="742427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11" name="Footer Placeholder 10">
            <a:extLst>
              <a:ext uri="{FF2B5EF4-FFF2-40B4-BE49-F238E27FC236}">
                <a16:creationId xmlns:a16="http://schemas.microsoft.com/office/drawing/2014/main" id="{E9AF9E37-EACE-569E-F110-B4E3F4EF7137}"/>
              </a:ext>
            </a:extLst>
          </p:cNvPr>
          <p:cNvSpPr>
            <a:spLocks noGrp="1"/>
          </p:cNvSpPr>
          <p:nvPr>
            <p:ph type="ftr" sz="quarter" idx="16"/>
          </p:nvPr>
        </p:nvSpPr>
        <p:spPr>
          <a:xfrm>
            <a:off x="7955280" y="6309360"/>
            <a:ext cx="1444752" cy="548640"/>
          </a:xfrm>
        </p:spPr>
        <p:txBody>
          <a:bodyPr lIns="91440" rIns="91440"/>
          <a:lstStyle>
            <a:lvl1pPr>
              <a:defRPr b="0">
                <a:solidFill>
                  <a:schemeClr val="accent5"/>
                </a:solidFill>
              </a:defRPr>
            </a:lvl1pPr>
          </a:lstStyle>
          <a:p>
            <a:pPr algn="l"/>
            <a:endParaRPr lang="en-US"/>
          </a:p>
        </p:txBody>
      </p:sp>
      <p:sp>
        <p:nvSpPr>
          <p:cNvPr id="10" name="Date Placeholder 9">
            <a:extLst>
              <a:ext uri="{FF2B5EF4-FFF2-40B4-BE49-F238E27FC236}">
                <a16:creationId xmlns:a16="http://schemas.microsoft.com/office/drawing/2014/main" id="{AE4E592C-EE16-8366-A0CD-55B2C02F5479}"/>
              </a:ext>
            </a:extLst>
          </p:cNvPr>
          <p:cNvSpPr>
            <a:spLocks noGrp="1"/>
          </p:cNvSpPr>
          <p:nvPr>
            <p:ph type="dt" sz="half" idx="15"/>
          </p:nvPr>
        </p:nvSpPr>
        <p:spPr/>
        <p:txBody>
          <a:bodyPr/>
          <a:lstStyle>
            <a:lvl1pPr>
              <a:defRPr b="0">
                <a:solidFill>
                  <a:schemeClr val="accent5"/>
                </a:solidFill>
              </a:defRPr>
            </a:lvl1pPr>
          </a:lstStyle>
          <a:p>
            <a:fld id="{354E8BB4-B99D-4B89-B4C3-64F28ED9A009}" type="datetime1">
              <a:rPr lang="en-US" smtClean="0"/>
              <a:t>4/2/2026</a:t>
            </a:fld>
            <a:endParaRPr lang="en-US"/>
          </a:p>
        </p:txBody>
      </p:sp>
      <p:sp>
        <p:nvSpPr>
          <p:cNvPr id="12" name="Slide Number Placeholder 11">
            <a:extLst>
              <a:ext uri="{FF2B5EF4-FFF2-40B4-BE49-F238E27FC236}">
                <a16:creationId xmlns:a16="http://schemas.microsoft.com/office/drawing/2014/main" id="{45B859B5-326B-1048-3F2A-01A6A3F1AA9D}"/>
              </a:ext>
            </a:extLst>
          </p:cNvPr>
          <p:cNvSpPr>
            <a:spLocks noGrp="1"/>
          </p:cNvSpPr>
          <p:nvPr>
            <p:ph type="sldNum" sz="quarter" idx="17"/>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61631077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 Large 2">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A71906-FF1C-7007-520A-0D59214B56F1}"/>
              </a:ext>
            </a:extLst>
          </p:cNvPr>
          <p:cNvSpPr>
            <a:spLocks noGrp="1"/>
          </p:cNvSpPr>
          <p:nvPr>
            <p:ph type="title"/>
          </p:nvPr>
        </p:nvSpPr>
        <p:spPr>
          <a:xfrm>
            <a:off x="7086598" y="2133601"/>
            <a:ext cx="4419602" cy="2819399"/>
          </a:xfrm>
        </p:spPr>
        <p:txBody>
          <a:bodyPr anchor="t">
            <a:normAutofit/>
          </a:bodyPr>
          <a:lstStyle>
            <a:lvl1pPr>
              <a:lnSpc>
                <a:spcPct val="110000"/>
              </a:lnSpc>
              <a:defRPr sz="2800" b="0">
                <a:solidFill>
                  <a:schemeClr val="accent1"/>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0D7F0F0C-FFF4-C46A-9C4D-C4FEE4AF4EDC}"/>
              </a:ext>
            </a:extLst>
          </p:cNvPr>
          <p:cNvSpPr>
            <a:spLocks noGrp="1"/>
          </p:cNvSpPr>
          <p:nvPr>
            <p:ph sz="quarter" idx="17" hasCustomPrompt="1"/>
          </p:nvPr>
        </p:nvSpPr>
        <p:spPr>
          <a:xfrm>
            <a:off x="685800" y="2019300"/>
            <a:ext cx="5943600" cy="3566160"/>
          </a:xfrm>
        </p:spPr>
        <p:txBody>
          <a:bodyPr anchor="t"/>
          <a:lstStyle>
            <a:lvl1pPr>
              <a:lnSpc>
                <a:spcPct val="90000"/>
              </a:lnSpc>
              <a:buNone/>
              <a:defRPr sz="20000" b="1">
                <a:solidFill>
                  <a:schemeClr val="accent3"/>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a:t>##%</a:t>
            </a:r>
          </a:p>
        </p:txBody>
      </p:sp>
      <p:sp>
        <p:nvSpPr>
          <p:cNvPr id="11" name="Footer Placeholder 10">
            <a:extLst>
              <a:ext uri="{FF2B5EF4-FFF2-40B4-BE49-F238E27FC236}">
                <a16:creationId xmlns:a16="http://schemas.microsoft.com/office/drawing/2014/main" id="{D152274D-6DE6-72DB-B973-7A95BCE923B1}"/>
              </a:ext>
            </a:extLst>
          </p:cNvPr>
          <p:cNvSpPr>
            <a:spLocks noGrp="1"/>
          </p:cNvSpPr>
          <p:nvPr>
            <p:ph type="ftr" sz="quarter" idx="15"/>
          </p:nvPr>
        </p:nvSpPr>
        <p:spPr/>
        <p:txBody>
          <a:bodyPr/>
          <a:lstStyle/>
          <a:p>
            <a:endParaRPr lang="en-US" sz="900"/>
          </a:p>
        </p:txBody>
      </p:sp>
      <p:sp>
        <p:nvSpPr>
          <p:cNvPr id="10" name="Date Placeholder 9">
            <a:extLst>
              <a:ext uri="{FF2B5EF4-FFF2-40B4-BE49-F238E27FC236}">
                <a16:creationId xmlns:a16="http://schemas.microsoft.com/office/drawing/2014/main" id="{44322537-6020-4AF7-85B9-F89784BBF540}"/>
              </a:ext>
            </a:extLst>
          </p:cNvPr>
          <p:cNvSpPr>
            <a:spLocks noGrp="1"/>
          </p:cNvSpPr>
          <p:nvPr>
            <p:ph type="dt" sz="half" idx="14"/>
          </p:nvPr>
        </p:nvSpPr>
        <p:spPr/>
        <p:txBody>
          <a:bodyPr/>
          <a:lstStyle/>
          <a:p>
            <a:fld id="{00972090-F95D-4FB8-8306-BA3C45D77902}" type="datetime1">
              <a:rPr lang="en-US" smtClean="0"/>
              <a:t>4/2/2026</a:t>
            </a:fld>
            <a:endParaRPr lang="en-US" sz="900"/>
          </a:p>
        </p:txBody>
      </p:sp>
      <p:sp>
        <p:nvSpPr>
          <p:cNvPr id="12" name="Slide Number Placeholder 11">
            <a:extLst>
              <a:ext uri="{FF2B5EF4-FFF2-40B4-BE49-F238E27FC236}">
                <a16:creationId xmlns:a16="http://schemas.microsoft.com/office/drawing/2014/main" id="{AC16AC84-07A9-AC7D-B1FA-86EE8D5AF94F}"/>
              </a:ext>
            </a:extLst>
          </p:cNvPr>
          <p:cNvSpPr>
            <a:spLocks noGrp="1"/>
          </p:cNvSpPr>
          <p:nvPr>
            <p:ph type="sldNum" sz="quarter" idx="16"/>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9221467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 Large 3">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53039EA1-AD3C-6097-4DDF-F5608D616109}"/>
              </a:ext>
            </a:extLst>
          </p:cNvPr>
          <p:cNvSpPr>
            <a:spLocks noGrp="1"/>
          </p:cNvSpPr>
          <p:nvPr>
            <p:ph type="title"/>
          </p:nvPr>
        </p:nvSpPr>
        <p:spPr>
          <a:xfrm>
            <a:off x="6189784" y="4602480"/>
            <a:ext cx="5316416" cy="1554480"/>
          </a:xfrm>
        </p:spPr>
        <p:txBody>
          <a:bodyPr anchor="t">
            <a:normAutofit/>
          </a:bodyPr>
          <a:lstStyle>
            <a:lvl1pPr>
              <a:lnSpc>
                <a:spcPct val="110000"/>
              </a:lnSpc>
              <a:defRPr sz="2600" b="0">
                <a:solidFill>
                  <a:schemeClr val="accent1"/>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61D45916-3648-A6CB-FEF5-ABDC163C5BFC}"/>
              </a:ext>
            </a:extLst>
          </p:cNvPr>
          <p:cNvSpPr>
            <a:spLocks noGrp="1"/>
          </p:cNvSpPr>
          <p:nvPr>
            <p:ph sz="quarter" idx="17" hasCustomPrompt="1"/>
          </p:nvPr>
        </p:nvSpPr>
        <p:spPr>
          <a:xfrm>
            <a:off x="685800" y="381000"/>
            <a:ext cx="7254240" cy="3474719"/>
          </a:xfrm>
        </p:spPr>
        <p:txBody>
          <a:bodyPr anchor="t"/>
          <a:lstStyle>
            <a:lvl1pPr>
              <a:lnSpc>
                <a:spcPct val="90000"/>
              </a:lnSpc>
              <a:buNone/>
              <a:defRPr sz="23000" b="1">
                <a:solidFill>
                  <a:schemeClr val="accent1"/>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a:t>##%</a:t>
            </a:r>
          </a:p>
        </p:txBody>
      </p:sp>
      <p:sp>
        <p:nvSpPr>
          <p:cNvPr id="11" name="Footer Placeholder 10">
            <a:extLst>
              <a:ext uri="{FF2B5EF4-FFF2-40B4-BE49-F238E27FC236}">
                <a16:creationId xmlns:a16="http://schemas.microsoft.com/office/drawing/2014/main" id="{0FF07871-E04F-A612-3847-493AD17EC970}"/>
              </a:ext>
            </a:extLst>
          </p:cNvPr>
          <p:cNvSpPr>
            <a:spLocks noGrp="1"/>
          </p:cNvSpPr>
          <p:nvPr>
            <p:ph type="ftr" sz="quarter" idx="15"/>
          </p:nvPr>
        </p:nvSpPr>
        <p:spPr/>
        <p:txBody>
          <a:bodyPr/>
          <a:lstStyle/>
          <a:p>
            <a:endParaRPr lang="en-US" sz="900"/>
          </a:p>
        </p:txBody>
      </p:sp>
      <p:sp>
        <p:nvSpPr>
          <p:cNvPr id="10" name="Date Placeholder 9">
            <a:extLst>
              <a:ext uri="{FF2B5EF4-FFF2-40B4-BE49-F238E27FC236}">
                <a16:creationId xmlns:a16="http://schemas.microsoft.com/office/drawing/2014/main" id="{1AEF37F4-9E77-D7A5-972D-44CD54192749}"/>
              </a:ext>
            </a:extLst>
          </p:cNvPr>
          <p:cNvSpPr>
            <a:spLocks noGrp="1"/>
          </p:cNvSpPr>
          <p:nvPr>
            <p:ph type="dt" sz="half" idx="14"/>
          </p:nvPr>
        </p:nvSpPr>
        <p:spPr/>
        <p:txBody>
          <a:bodyPr/>
          <a:lstStyle/>
          <a:p>
            <a:fld id="{497AC601-0A5D-4EE4-A09C-B2ED94683408}" type="datetime1">
              <a:rPr lang="en-US" smtClean="0"/>
              <a:t>4/2/2026</a:t>
            </a:fld>
            <a:endParaRPr lang="en-US" sz="900"/>
          </a:p>
        </p:txBody>
      </p:sp>
      <p:sp>
        <p:nvSpPr>
          <p:cNvPr id="12" name="Slide Number Placeholder 11">
            <a:extLst>
              <a:ext uri="{FF2B5EF4-FFF2-40B4-BE49-F238E27FC236}">
                <a16:creationId xmlns:a16="http://schemas.microsoft.com/office/drawing/2014/main" id="{94596C69-4405-AC98-2DEE-E2947221E9FB}"/>
              </a:ext>
            </a:extLst>
          </p:cNvPr>
          <p:cNvSpPr>
            <a:spLocks noGrp="1"/>
          </p:cNvSpPr>
          <p:nvPr>
            <p:ph type="sldNum" sz="quarter" idx="16"/>
          </p:nvPr>
        </p:nvSpPr>
        <p:spPr/>
        <p:txBody>
          <a:bodyPr/>
          <a:lstStyle/>
          <a:p>
            <a:fld id="{AEAA3239-9EA4-4A65-A281-97F994456D9F}" type="slidenum">
              <a:rPr lang="en-US" smtClean="0"/>
              <a:pPr/>
              <a:t>‹#›</a:t>
            </a:fld>
            <a:endParaRPr lang="en-US" sz="900"/>
          </a:p>
        </p:txBody>
      </p:sp>
      <p:cxnSp>
        <p:nvCxnSpPr>
          <p:cNvPr id="13" name="Straight Connector 12">
            <a:extLst>
              <a:ext uri="{FF2B5EF4-FFF2-40B4-BE49-F238E27FC236}">
                <a16:creationId xmlns:a16="http://schemas.microsoft.com/office/drawing/2014/main" id="{F5632890-866D-1CA1-4620-7881649304CA}"/>
              </a:ext>
            </a:extLst>
          </p:cNvPr>
          <p:cNvCxnSpPr>
            <a:cxnSpLocks/>
          </p:cNvCxnSpPr>
          <p:nvPr userDrawn="1"/>
        </p:nvCxnSpPr>
        <p:spPr>
          <a:xfrm>
            <a:off x="6189785" y="4114800"/>
            <a:ext cx="6002215"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1781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mber Large 4">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74552A-A41B-0895-6EF6-738C28821467}"/>
              </a:ext>
            </a:extLst>
          </p:cNvPr>
          <p:cNvSpPr>
            <a:spLocks noGrp="1"/>
          </p:cNvSpPr>
          <p:nvPr>
            <p:ph type="title"/>
          </p:nvPr>
        </p:nvSpPr>
        <p:spPr>
          <a:xfrm>
            <a:off x="6934200" y="2636520"/>
            <a:ext cx="4572000" cy="3154680"/>
          </a:xfrm>
        </p:spPr>
        <p:txBody>
          <a:bodyPr anchor="t">
            <a:normAutofit/>
          </a:bodyPr>
          <a:lstStyle>
            <a:lvl1pPr>
              <a:lnSpc>
                <a:spcPct val="110000"/>
              </a:lnSpc>
              <a:defRPr sz="2000" b="0">
                <a:solidFill>
                  <a:schemeClr val="accent4"/>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2313E2DC-44BB-3688-3B61-B3DA96D58E2B}"/>
              </a:ext>
            </a:extLst>
          </p:cNvPr>
          <p:cNvSpPr>
            <a:spLocks noGrp="1"/>
          </p:cNvSpPr>
          <p:nvPr>
            <p:ph sz="quarter" idx="17" hasCustomPrompt="1"/>
          </p:nvPr>
        </p:nvSpPr>
        <p:spPr>
          <a:xfrm>
            <a:off x="685800" y="1844038"/>
            <a:ext cx="5669280" cy="4297681"/>
          </a:xfrm>
        </p:spPr>
        <p:txBody>
          <a:bodyPr anchor="t"/>
          <a:lstStyle>
            <a:lvl1pPr>
              <a:lnSpc>
                <a:spcPct val="90000"/>
              </a:lnSpc>
              <a:buNone/>
              <a:defRPr sz="18500" b="1">
                <a:solidFill>
                  <a:schemeClr val="accent5"/>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a:t>##%</a:t>
            </a:r>
          </a:p>
        </p:txBody>
      </p:sp>
      <p:sp>
        <p:nvSpPr>
          <p:cNvPr id="11" name="Footer Placeholder 10">
            <a:extLst>
              <a:ext uri="{FF2B5EF4-FFF2-40B4-BE49-F238E27FC236}">
                <a16:creationId xmlns:a16="http://schemas.microsoft.com/office/drawing/2014/main" id="{6E412CA3-624D-9EC5-0455-269A0F197031}"/>
              </a:ext>
            </a:extLst>
          </p:cNvPr>
          <p:cNvSpPr>
            <a:spLocks noGrp="1"/>
          </p:cNvSpPr>
          <p:nvPr>
            <p:ph type="ftr" sz="quarter" idx="15"/>
          </p:nvPr>
        </p:nvSpPr>
        <p:spPr/>
        <p:txBody>
          <a:bodyPr/>
          <a:lstStyle>
            <a:lvl1pPr>
              <a:defRPr>
                <a:solidFill>
                  <a:schemeClr val="accent5"/>
                </a:solidFill>
              </a:defRPr>
            </a:lvl1pPr>
          </a:lstStyle>
          <a:p>
            <a:endParaRPr lang="en-US"/>
          </a:p>
        </p:txBody>
      </p:sp>
      <p:sp>
        <p:nvSpPr>
          <p:cNvPr id="10" name="Date Placeholder 9">
            <a:extLst>
              <a:ext uri="{FF2B5EF4-FFF2-40B4-BE49-F238E27FC236}">
                <a16:creationId xmlns:a16="http://schemas.microsoft.com/office/drawing/2014/main" id="{0C9E9582-BFC4-2DE1-AAC3-77216CD8AF10}"/>
              </a:ext>
            </a:extLst>
          </p:cNvPr>
          <p:cNvSpPr>
            <a:spLocks noGrp="1"/>
          </p:cNvSpPr>
          <p:nvPr>
            <p:ph type="dt" sz="half" idx="14"/>
          </p:nvPr>
        </p:nvSpPr>
        <p:spPr/>
        <p:txBody>
          <a:bodyPr/>
          <a:lstStyle>
            <a:lvl1pPr>
              <a:defRPr>
                <a:solidFill>
                  <a:schemeClr val="accent5"/>
                </a:solidFill>
              </a:defRPr>
            </a:lvl1pPr>
          </a:lstStyle>
          <a:p>
            <a:fld id="{928E9DBA-F574-49B8-A000-DD2C6733F410}" type="datetime1">
              <a:rPr lang="en-US" smtClean="0"/>
              <a:t>4/2/2026</a:t>
            </a:fld>
            <a:endParaRPr lang="en-US"/>
          </a:p>
        </p:txBody>
      </p:sp>
      <p:sp>
        <p:nvSpPr>
          <p:cNvPr id="12" name="Slide Number Placeholder 11">
            <a:extLst>
              <a:ext uri="{FF2B5EF4-FFF2-40B4-BE49-F238E27FC236}">
                <a16:creationId xmlns:a16="http://schemas.microsoft.com/office/drawing/2014/main" id="{B6CA68CC-04B7-B57A-4A1D-6732593FE209}"/>
              </a:ext>
            </a:extLst>
          </p:cNvPr>
          <p:cNvSpPr>
            <a:spLocks noGrp="1"/>
          </p:cNvSpPr>
          <p:nvPr>
            <p:ph type="sldNum" sz="quarter" idx="16"/>
          </p:nvPr>
        </p:nvSpPr>
        <p:spPr>
          <a:solidFill>
            <a:schemeClr val="accent1">
              <a:lumMod val="90000"/>
              <a:lumOff val="10000"/>
            </a:schemeClr>
          </a:solidFill>
        </p:spPr>
        <p:txBody>
          <a:bodyPr/>
          <a:lstStyle/>
          <a:p>
            <a:fld id="{AEAA3239-9EA4-4A65-A281-97F994456D9F}" type="slidenum">
              <a:rPr lang="en-US" smtClean="0"/>
              <a:pPr/>
              <a:t>‹#›</a:t>
            </a:fld>
            <a:endParaRPr lang="en-US" sz="900"/>
          </a:p>
        </p:txBody>
      </p:sp>
      <p:cxnSp>
        <p:nvCxnSpPr>
          <p:cNvPr id="13" name="Straight Connector 12">
            <a:extLst>
              <a:ext uri="{FF2B5EF4-FFF2-40B4-BE49-F238E27FC236}">
                <a16:creationId xmlns:a16="http://schemas.microsoft.com/office/drawing/2014/main" id="{9D723FA3-CE00-5B24-003F-AB5A48CB4990}"/>
              </a:ext>
            </a:extLst>
          </p:cNvPr>
          <p:cNvCxnSpPr>
            <a:cxnSpLocks/>
          </p:cNvCxnSpPr>
          <p:nvPr userDrawn="1"/>
        </p:nvCxnSpPr>
        <p:spPr>
          <a:xfrm>
            <a:off x="6934200" y="2118897"/>
            <a:ext cx="5257800" cy="0"/>
          </a:xfrm>
          <a:prstGeom prst="line">
            <a:avLst/>
          </a:prstGeom>
          <a:ln w="53975">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0659337"/>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10789920" cy="5394960"/>
          </a:xfrm>
        </p:spPr>
        <p:txBody>
          <a:bodyPr anchor="t">
            <a:normAutofit/>
          </a:bodyPr>
          <a:lstStyle>
            <a:lvl1pPr marL="0" indent="0">
              <a:lnSpc>
                <a:spcPct val="90000"/>
              </a:lnSpc>
              <a:buNone/>
              <a:defRPr sz="8000" b="1">
                <a:solidFill>
                  <a:schemeClr val="accent4"/>
                </a:solidFill>
              </a:defRPr>
            </a:lvl1pPr>
            <a:lvl2pPr marL="228600" indent="0">
              <a:lnSpc>
                <a:spcPct val="90000"/>
              </a:lnSpc>
              <a:buNone/>
              <a:defRPr sz="7200" b="1">
                <a:solidFill>
                  <a:schemeClr val="accent4"/>
                </a:solidFill>
              </a:defRPr>
            </a:lvl2pPr>
            <a:lvl3pPr marL="457200" indent="0">
              <a:lnSpc>
                <a:spcPct val="90000"/>
              </a:lnSpc>
              <a:buNone/>
              <a:defRPr sz="6600" b="1">
                <a:solidFill>
                  <a:schemeClr val="accent4"/>
                </a:solidFill>
              </a:defRPr>
            </a:lvl3pPr>
            <a:lvl4pPr marL="685800" indent="0">
              <a:lnSpc>
                <a:spcPct val="90000"/>
              </a:lnSpc>
              <a:buNone/>
              <a:defRPr sz="6000" b="1">
                <a:solidFill>
                  <a:schemeClr val="accent4"/>
                </a:solidFill>
              </a:defRPr>
            </a:lvl4pPr>
            <a:lvl5pPr marL="914400" indent="0">
              <a:lnSpc>
                <a:spcPct val="90000"/>
              </a:lnSpc>
              <a:buNone/>
              <a:defRPr sz="5400" b="1">
                <a:solidFill>
                  <a:schemeClr val="accent4"/>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A9A09C8-E4BE-5919-277B-FC58BAB9F6BF}"/>
              </a:ext>
            </a:extLst>
          </p:cNvPr>
          <p:cNvSpPr>
            <a:spLocks noGrp="1"/>
          </p:cNvSpPr>
          <p:nvPr>
            <p:ph type="ftr" sz="quarter" idx="15"/>
          </p:nvPr>
        </p:nvSpPr>
        <p:spPr/>
        <p:txBody>
          <a:bodyPr/>
          <a:lstStyle>
            <a:lvl1pPr>
              <a:defRPr b="0">
                <a:solidFill>
                  <a:schemeClr val="accent5"/>
                </a:solidFill>
              </a:defRPr>
            </a:lvl1pPr>
          </a:lstStyle>
          <a:p>
            <a:endParaRPr lang="en-US" b="0"/>
          </a:p>
        </p:txBody>
      </p:sp>
      <p:sp>
        <p:nvSpPr>
          <p:cNvPr id="6" name="Date Placeholder 5">
            <a:extLst>
              <a:ext uri="{FF2B5EF4-FFF2-40B4-BE49-F238E27FC236}">
                <a16:creationId xmlns:a16="http://schemas.microsoft.com/office/drawing/2014/main" id="{322477BB-2AE4-F703-A045-92BB59CC68FA}"/>
              </a:ext>
            </a:extLst>
          </p:cNvPr>
          <p:cNvSpPr>
            <a:spLocks noGrp="1"/>
          </p:cNvSpPr>
          <p:nvPr>
            <p:ph type="dt" sz="half" idx="14"/>
          </p:nvPr>
        </p:nvSpPr>
        <p:spPr/>
        <p:txBody>
          <a:bodyPr/>
          <a:lstStyle>
            <a:lvl1pPr>
              <a:defRPr b="0">
                <a:solidFill>
                  <a:schemeClr val="accent5"/>
                </a:solidFill>
              </a:defRPr>
            </a:lvl1pPr>
          </a:lstStyle>
          <a:p>
            <a:fld id="{C00E75E5-D496-4EC7-8813-684FB5336261}" type="datetime1">
              <a:rPr lang="en-US" smtClean="0"/>
              <a:t>4/2/2026</a:t>
            </a:fld>
            <a:endParaRPr lang="en-US" b="0"/>
          </a:p>
        </p:txBody>
      </p:sp>
      <p:sp>
        <p:nvSpPr>
          <p:cNvPr id="9" name="Slide Number Placeholder 8">
            <a:extLst>
              <a:ext uri="{FF2B5EF4-FFF2-40B4-BE49-F238E27FC236}">
                <a16:creationId xmlns:a16="http://schemas.microsoft.com/office/drawing/2014/main" id="{153F7A2E-5219-DA8D-BF53-2AA1E480FBAB}"/>
              </a:ext>
            </a:extLst>
          </p:cNvPr>
          <p:cNvSpPr>
            <a:spLocks noGrp="1"/>
          </p:cNvSpPr>
          <p:nvPr>
            <p:ph type="sldNum" sz="quarter" idx="16"/>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1891662483"/>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7315200" cy="5486400"/>
          </a:xfrm>
        </p:spPr>
        <p:txBody>
          <a:bodyPr anchor="t">
            <a:noAutofit/>
          </a:bodyPr>
          <a:lstStyle>
            <a:lvl1pPr marL="0" indent="0">
              <a:lnSpc>
                <a:spcPct val="90000"/>
              </a:lnSpc>
              <a:buNone/>
              <a:defRPr sz="6600" b="1">
                <a:solidFill>
                  <a:schemeClr val="accent3"/>
                </a:solidFill>
              </a:defRPr>
            </a:lvl1pPr>
            <a:lvl2pPr marL="228600" indent="0">
              <a:lnSpc>
                <a:spcPct val="90000"/>
              </a:lnSpc>
              <a:buNone/>
              <a:defRPr sz="6000" b="1">
                <a:solidFill>
                  <a:schemeClr val="accent3"/>
                </a:solidFill>
              </a:defRPr>
            </a:lvl2pPr>
            <a:lvl3pPr marL="457200" indent="0">
              <a:lnSpc>
                <a:spcPct val="90000"/>
              </a:lnSpc>
              <a:buNone/>
              <a:defRPr sz="5400" b="1">
                <a:solidFill>
                  <a:schemeClr val="accent3"/>
                </a:solidFill>
              </a:defRPr>
            </a:lvl3pPr>
            <a:lvl4pPr marL="685800" indent="0">
              <a:lnSpc>
                <a:spcPct val="90000"/>
              </a:lnSpc>
              <a:buNone/>
              <a:defRPr sz="4800" b="1">
                <a:solidFill>
                  <a:schemeClr val="accent3"/>
                </a:solidFill>
              </a:defRPr>
            </a:lvl4pPr>
            <a:lvl5pPr marL="914400" indent="0">
              <a:lnSpc>
                <a:spcPct val="90000"/>
              </a:lnSpc>
              <a:buNone/>
              <a:defRPr sz="4400" b="1">
                <a:solidFill>
                  <a:schemeClr val="accent3"/>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14888062-3D09-ED26-DC7F-447AB9A757FE}"/>
              </a:ext>
            </a:extLst>
          </p:cNvPr>
          <p:cNvSpPr>
            <a:spLocks noGrp="1"/>
          </p:cNvSpPr>
          <p:nvPr>
            <p:ph type="ftr" sz="quarter" idx="15"/>
          </p:nvPr>
        </p:nvSpPr>
        <p:spPr/>
        <p:txBody>
          <a:bodyPr/>
          <a:lstStyle/>
          <a:p>
            <a:endParaRPr lang="en-US" sz="900"/>
          </a:p>
        </p:txBody>
      </p:sp>
      <p:sp>
        <p:nvSpPr>
          <p:cNvPr id="10" name="Date Placeholder 9">
            <a:extLst>
              <a:ext uri="{FF2B5EF4-FFF2-40B4-BE49-F238E27FC236}">
                <a16:creationId xmlns:a16="http://schemas.microsoft.com/office/drawing/2014/main" id="{647EEF49-62B3-1E5C-5EAD-ED1B4557161E}"/>
              </a:ext>
            </a:extLst>
          </p:cNvPr>
          <p:cNvSpPr>
            <a:spLocks noGrp="1"/>
          </p:cNvSpPr>
          <p:nvPr>
            <p:ph type="dt" sz="half" idx="14"/>
          </p:nvPr>
        </p:nvSpPr>
        <p:spPr/>
        <p:txBody>
          <a:bodyPr/>
          <a:lstStyle/>
          <a:p>
            <a:fld id="{AEE77BEB-FE0B-4D99-BCD5-ECA5C6DB5BFD}" type="datetime1">
              <a:rPr lang="en-US" smtClean="0"/>
              <a:t>4/2/2026</a:t>
            </a:fld>
            <a:endParaRPr lang="en-US" sz="900"/>
          </a:p>
        </p:txBody>
      </p:sp>
      <p:sp>
        <p:nvSpPr>
          <p:cNvPr id="12" name="Slide Number Placeholder 11">
            <a:extLst>
              <a:ext uri="{FF2B5EF4-FFF2-40B4-BE49-F238E27FC236}">
                <a16:creationId xmlns:a16="http://schemas.microsoft.com/office/drawing/2014/main" id="{4FB220C6-3442-368E-4DEA-A07BD9C2B211}"/>
              </a:ext>
            </a:extLst>
          </p:cNvPr>
          <p:cNvSpPr>
            <a:spLocks noGrp="1"/>
          </p:cNvSpPr>
          <p:nvPr>
            <p:ph type="sldNum" sz="quarter" idx="16"/>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038493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10789920" cy="5394960"/>
          </a:xfrm>
        </p:spPr>
        <p:txBody>
          <a:bodyPr anchor="b">
            <a:normAutofit/>
          </a:bodyPr>
          <a:lstStyle>
            <a:lvl1pPr marL="0" indent="0">
              <a:lnSpc>
                <a:spcPct val="90000"/>
              </a:lnSpc>
              <a:buNone/>
              <a:defRPr sz="7200" b="1">
                <a:solidFill>
                  <a:schemeClr val="accent2"/>
                </a:solidFill>
              </a:defRPr>
            </a:lvl1pPr>
            <a:lvl2pPr marL="228600" indent="0">
              <a:lnSpc>
                <a:spcPct val="90000"/>
              </a:lnSpc>
              <a:buNone/>
              <a:defRPr sz="6600" b="1">
                <a:solidFill>
                  <a:schemeClr val="accent2"/>
                </a:solidFill>
              </a:defRPr>
            </a:lvl2pPr>
            <a:lvl3pPr marL="457200" indent="0">
              <a:lnSpc>
                <a:spcPct val="90000"/>
              </a:lnSpc>
              <a:buNone/>
              <a:defRPr sz="6000" b="1">
                <a:solidFill>
                  <a:schemeClr val="accent2"/>
                </a:solidFill>
              </a:defRPr>
            </a:lvl3pPr>
            <a:lvl4pPr marL="685800" indent="0">
              <a:lnSpc>
                <a:spcPct val="90000"/>
              </a:lnSpc>
              <a:buNone/>
              <a:defRPr sz="5400" b="1">
                <a:solidFill>
                  <a:schemeClr val="accent2"/>
                </a:solidFill>
              </a:defRPr>
            </a:lvl4pPr>
            <a:lvl5pPr marL="914400" indent="0">
              <a:lnSpc>
                <a:spcPct val="90000"/>
              </a:lnSpc>
              <a:buNone/>
              <a:defRPr sz="4800" b="1">
                <a:solidFill>
                  <a:schemeClr val="accent2"/>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6BA51D93-9944-2BC9-815F-A60CA562409F}"/>
              </a:ext>
            </a:extLst>
          </p:cNvPr>
          <p:cNvSpPr>
            <a:spLocks noGrp="1"/>
          </p:cNvSpPr>
          <p:nvPr>
            <p:ph type="ftr" sz="quarter" idx="15"/>
          </p:nvPr>
        </p:nvSpPr>
        <p:spPr/>
        <p:txBody>
          <a:bodyPr/>
          <a:lstStyle/>
          <a:p>
            <a:endParaRPr lang="en-US" sz="900"/>
          </a:p>
        </p:txBody>
      </p:sp>
      <p:sp>
        <p:nvSpPr>
          <p:cNvPr id="10" name="Date Placeholder 9">
            <a:extLst>
              <a:ext uri="{FF2B5EF4-FFF2-40B4-BE49-F238E27FC236}">
                <a16:creationId xmlns:a16="http://schemas.microsoft.com/office/drawing/2014/main" id="{2C7E932F-30B9-A7ED-CEF9-ED7C120FCFBC}"/>
              </a:ext>
            </a:extLst>
          </p:cNvPr>
          <p:cNvSpPr>
            <a:spLocks noGrp="1"/>
          </p:cNvSpPr>
          <p:nvPr>
            <p:ph type="dt" sz="half" idx="14"/>
          </p:nvPr>
        </p:nvSpPr>
        <p:spPr/>
        <p:txBody>
          <a:bodyPr/>
          <a:lstStyle/>
          <a:p>
            <a:fld id="{205C1734-919B-490D-88CD-D33F70BB66A2}" type="datetime1">
              <a:rPr lang="en-US" smtClean="0"/>
              <a:t>4/2/2026</a:t>
            </a:fld>
            <a:endParaRPr lang="en-US" sz="900"/>
          </a:p>
        </p:txBody>
      </p:sp>
      <p:sp>
        <p:nvSpPr>
          <p:cNvPr id="12" name="Slide Number Placeholder 11">
            <a:extLst>
              <a:ext uri="{FF2B5EF4-FFF2-40B4-BE49-F238E27FC236}">
                <a16:creationId xmlns:a16="http://schemas.microsoft.com/office/drawing/2014/main" id="{2798614F-71F4-C3D8-BE5E-42ADD598643E}"/>
              </a:ext>
            </a:extLst>
          </p:cNvPr>
          <p:cNvSpPr>
            <a:spLocks noGrp="1"/>
          </p:cNvSpPr>
          <p:nvPr>
            <p:ph type="sldNum" sz="quarter" idx="16"/>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3732885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0" y="685800"/>
            <a:ext cx="7315200" cy="5486400"/>
          </a:xfrm>
        </p:spPr>
        <p:txBody>
          <a:bodyPr vert="horz" lIns="91440" tIns="45720" rIns="91440" bIns="45720" rtlCol="0" anchor="ctr" anchorCtr="0">
            <a:noAutofit/>
          </a:bodyPr>
          <a:lstStyle>
            <a:lvl1pPr marL="0" indent="0">
              <a:lnSpc>
                <a:spcPct val="90000"/>
              </a:lnSpc>
              <a:buNone/>
              <a:defRPr lang="en-US" sz="6600" b="1" dirty="0">
                <a:solidFill>
                  <a:schemeClr val="accent5"/>
                </a:solidFill>
              </a:defRPr>
            </a:lvl1pPr>
            <a:lvl2pPr marL="228600" indent="0">
              <a:lnSpc>
                <a:spcPct val="90000"/>
              </a:lnSpc>
              <a:buNone/>
              <a:defRPr lang="en-US" sz="6000" b="1" dirty="0">
                <a:solidFill>
                  <a:schemeClr val="accent5"/>
                </a:solidFill>
              </a:defRPr>
            </a:lvl2pPr>
            <a:lvl3pPr marL="457200" indent="0">
              <a:lnSpc>
                <a:spcPct val="90000"/>
              </a:lnSpc>
              <a:buNone/>
              <a:defRPr lang="en-US" sz="5400" b="1" dirty="0">
                <a:solidFill>
                  <a:schemeClr val="accent5"/>
                </a:solidFill>
              </a:defRPr>
            </a:lvl3pPr>
            <a:lvl4pPr marL="685800" indent="0">
              <a:lnSpc>
                <a:spcPct val="90000"/>
              </a:lnSpc>
              <a:buNone/>
              <a:defRPr lang="en-US" sz="4800" b="1" dirty="0">
                <a:solidFill>
                  <a:schemeClr val="accent5"/>
                </a:solidFill>
              </a:defRPr>
            </a:lvl4pPr>
            <a:lvl5pPr marL="914400" indent="0">
              <a:lnSpc>
                <a:spcPct val="90000"/>
              </a:lnSpc>
              <a:buNone/>
              <a:defRPr lang="en-US" sz="4400" b="1" dirty="0">
                <a:solidFill>
                  <a:schemeClr val="accent5"/>
                </a:solidFill>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90C6FD0-8607-D553-1B6B-1C12B93B1EF6}"/>
              </a:ext>
            </a:extLst>
          </p:cNvPr>
          <p:cNvSpPr>
            <a:spLocks noGrp="1"/>
          </p:cNvSpPr>
          <p:nvPr>
            <p:ph type="ftr" sz="quarter" idx="15"/>
          </p:nvPr>
        </p:nvSpPr>
        <p:spPr/>
        <p:txBody>
          <a:bodyPr/>
          <a:lstStyle>
            <a:lvl1pPr>
              <a:defRPr>
                <a:solidFill>
                  <a:schemeClr val="accent5"/>
                </a:solidFill>
              </a:defRPr>
            </a:lvl1pPr>
          </a:lstStyle>
          <a:p>
            <a:endParaRPr lang="en-US"/>
          </a:p>
        </p:txBody>
      </p:sp>
      <p:sp>
        <p:nvSpPr>
          <p:cNvPr id="6" name="Date Placeholder 5">
            <a:extLst>
              <a:ext uri="{FF2B5EF4-FFF2-40B4-BE49-F238E27FC236}">
                <a16:creationId xmlns:a16="http://schemas.microsoft.com/office/drawing/2014/main" id="{B80EDC19-E133-BD03-8B9E-EFC28C3479E5}"/>
              </a:ext>
            </a:extLst>
          </p:cNvPr>
          <p:cNvSpPr>
            <a:spLocks noGrp="1"/>
          </p:cNvSpPr>
          <p:nvPr>
            <p:ph type="dt" sz="half" idx="14"/>
          </p:nvPr>
        </p:nvSpPr>
        <p:spPr/>
        <p:txBody>
          <a:bodyPr/>
          <a:lstStyle>
            <a:lvl1pPr>
              <a:defRPr>
                <a:solidFill>
                  <a:schemeClr val="accent5"/>
                </a:solidFill>
              </a:defRPr>
            </a:lvl1pPr>
          </a:lstStyle>
          <a:p>
            <a:fld id="{2E413318-8617-4118-8000-9B8B71A9711B}" type="datetime1">
              <a:rPr lang="en-US" smtClean="0"/>
              <a:t>4/2/2026</a:t>
            </a:fld>
            <a:endParaRPr lang="en-US"/>
          </a:p>
        </p:txBody>
      </p:sp>
      <p:sp>
        <p:nvSpPr>
          <p:cNvPr id="9" name="Slide Number Placeholder 8">
            <a:extLst>
              <a:ext uri="{FF2B5EF4-FFF2-40B4-BE49-F238E27FC236}">
                <a16:creationId xmlns:a16="http://schemas.microsoft.com/office/drawing/2014/main" id="{08591225-6735-2FDD-B652-0FE0C538238F}"/>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4141221632"/>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499616" y="5029200"/>
            <a:ext cx="9198864" cy="640080"/>
          </a:xfrm>
        </p:spPr>
        <p:txBody>
          <a:bodyPr anchor="ctr">
            <a:normAutofit/>
          </a:bodyPr>
          <a:lstStyle>
            <a:lvl1pPr>
              <a:lnSpc>
                <a:spcPct val="120000"/>
              </a:lnSpc>
              <a:defRPr sz="2000" b="1" i="0" spc="0">
                <a:solidFill>
                  <a:schemeClr val="accent3"/>
                </a:solidFill>
                <a:latin typeface="+mj-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188720"/>
            <a:ext cx="9198864" cy="3332480"/>
          </a:xfrm>
        </p:spPr>
        <p:txBody>
          <a:bodyPr anchor="ctr">
            <a:normAutofit/>
          </a:bodyPr>
          <a:lstStyle>
            <a:lvl1pPr marL="164592" indent="-164592">
              <a:lnSpc>
                <a:spcPct val="100000"/>
              </a:lnSpc>
              <a:spcBef>
                <a:spcPts val="0"/>
              </a:spcBef>
              <a:buNone/>
              <a:defRPr sz="4800">
                <a:latin typeface="+mn-lt"/>
              </a:defRPr>
            </a:lvl1pPr>
          </a:lstStyle>
          <a:p>
            <a:pPr lvl="0"/>
            <a:r>
              <a:rPr lang="en-US"/>
              <a:t>Click to add Quote</a:t>
            </a:r>
          </a:p>
        </p:txBody>
      </p:sp>
      <p:sp>
        <p:nvSpPr>
          <p:cNvPr id="11" name="Footer Placeholder 10">
            <a:extLst>
              <a:ext uri="{FF2B5EF4-FFF2-40B4-BE49-F238E27FC236}">
                <a16:creationId xmlns:a16="http://schemas.microsoft.com/office/drawing/2014/main" id="{13631130-6E5E-49E0-2CBD-E94754D3F75B}"/>
              </a:ext>
            </a:extLst>
          </p:cNvPr>
          <p:cNvSpPr>
            <a:spLocks noGrp="1"/>
          </p:cNvSpPr>
          <p:nvPr>
            <p:ph type="ftr" sz="quarter" idx="15"/>
          </p:nvPr>
        </p:nvSpPr>
        <p:spPr/>
        <p:txBody>
          <a:bodyPr/>
          <a:lstStyle/>
          <a:p>
            <a:endParaRPr lang="en-US" sz="900"/>
          </a:p>
        </p:txBody>
      </p:sp>
      <p:sp>
        <p:nvSpPr>
          <p:cNvPr id="10" name="Date Placeholder 9">
            <a:extLst>
              <a:ext uri="{FF2B5EF4-FFF2-40B4-BE49-F238E27FC236}">
                <a16:creationId xmlns:a16="http://schemas.microsoft.com/office/drawing/2014/main" id="{F6C34576-FC8D-BC9E-CFBA-79D123C670A0}"/>
              </a:ext>
            </a:extLst>
          </p:cNvPr>
          <p:cNvSpPr>
            <a:spLocks noGrp="1"/>
          </p:cNvSpPr>
          <p:nvPr>
            <p:ph type="dt" sz="half" idx="14"/>
          </p:nvPr>
        </p:nvSpPr>
        <p:spPr/>
        <p:txBody>
          <a:bodyPr/>
          <a:lstStyle/>
          <a:p>
            <a:fld id="{FA32D114-3A62-416A-8DB9-04FC0453D181}" type="datetime1">
              <a:rPr lang="en-US" smtClean="0"/>
              <a:t>4/2/2026</a:t>
            </a:fld>
            <a:endParaRPr lang="en-US" sz="900"/>
          </a:p>
        </p:txBody>
      </p:sp>
      <p:sp>
        <p:nvSpPr>
          <p:cNvPr id="12" name="Slide Number Placeholder 11">
            <a:extLst>
              <a:ext uri="{FF2B5EF4-FFF2-40B4-BE49-F238E27FC236}">
                <a16:creationId xmlns:a16="http://schemas.microsoft.com/office/drawing/2014/main" id="{79801413-C7CE-D2ED-5246-79436772D727}"/>
              </a:ext>
            </a:extLst>
          </p:cNvPr>
          <p:cNvSpPr>
            <a:spLocks noGrp="1"/>
          </p:cNvSpPr>
          <p:nvPr>
            <p:ph type="sldNum" sz="quarter" idx="16"/>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7807465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4955722"/>
            <a:ext cx="8863084" cy="669472"/>
          </a:xfrm>
        </p:spPr>
        <p:txBody>
          <a:bodyPr anchor="ctr">
            <a:normAutofit/>
          </a:bodyPr>
          <a:lstStyle>
            <a:lvl1pPr algn="ctr">
              <a:lnSpc>
                <a:spcPct val="120000"/>
              </a:lnSpc>
              <a:defRPr sz="2000" b="1" i="0" spc="0">
                <a:solidFill>
                  <a:schemeClr val="accent4"/>
                </a:solidFill>
                <a:latin typeface="+mj-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677008" y="1344168"/>
            <a:ext cx="8863085" cy="3291840"/>
          </a:xfrm>
        </p:spPr>
        <p:txBody>
          <a:bodyPr anchor="ctr">
            <a:normAutofit/>
          </a:bodyPr>
          <a:lstStyle>
            <a:lvl1pPr marL="164592" indent="-164592" algn="ctr">
              <a:lnSpc>
                <a:spcPct val="100000"/>
              </a:lnSpc>
              <a:spcBef>
                <a:spcPts val="0"/>
              </a:spcBef>
              <a:buNone/>
              <a:defRPr sz="4800">
                <a:solidFill>
                  <a:schemeClr val="accent5"/>
                </a:solidFill>
                <a:latin typeface="+mn-lt"/>
              </a:defRPr>
            </a:lvl1pPr>
          </a:lstStyle>
          <a:p>
            <a:pPr lvl="0"/>
            <a:r>
              <a:rPr lang="en-US"/>
              <a:t>Click to add Quote</a:t>
            </a:r>
          </a:p>
        </p:txBody>
      </p:sp>
      <p:sp>
        <p:nvSpPr>
          <p:cNvPr id="8" name="Footer Placeholder 7">
            <a:extLst>
              <a:ext uri="{FF2B5EF4-FFF2-40B4-BE49-F238E27FC236}">
                <a16:creationId xmlns:a16="http://schemas.microsoft.com/office/drawing/2014/main" id="{A1ED4BA2-8217-E4F1-3985-07ED463BB182}"/>
              </a:ext>
            </a:extLst>
          </p:cNvPr>
          <p:cNvSpPr>
            <a:spLocks noGrp="1"/>
          </p:cNvSpPr>
          <p:nvPr>
            <p:ph type="ftr" sz="quarter" idx="15"/>
          </p:nvPr>
        </p:nvSpPr>
        <p:spPr/>
        <p:txBody>
          <a:bodyPr/>
          <a:lstStyle>
            <a:lvl1pPr>
              <a:defRPr>
                <a:solidFill>
                  <a:schemeClr val="accent5"/>
                </a:solidFill>
              </a:defRPr>
            </a:lvl1pPr>
          </a:lstStyle>
          <a:p>
            <a:endParaRPr lang="en-US"/>
          </a:p>
        </p:txBody>
      </p:sp>
      <p:sp>
        <p:nvSpPr>
          <p:cNvPr id="6" name="Date Placeholder 5">
            <a:extLst>
              <a:ext uri="{FF2B5EF4-FFF2-40B4-BE49-F238E27FC236}">
                <a16:creationId xmlns:a16="http://schemas.microsoft.com/office/drawing/2014/main" id="{20985B1D-F04F-8CE5-8ECA-5DD078E4BE6D}"/>
              </a:ext>
            </a:extLst>
          </p:cNvPr>
          <p:cNvSpPr>
            <a:spLocks noGrp="1"/>
          </p:cNvSpPr>
          <p:nvPr>
            <p:ph type="dt" sz="half" idx="14"/>
          </p:nvPr>
        </p:nvSpPr>
        <p:spPr/>
        <p:txBody>
          <a:bodyPr/>
          <a:lstStyle>
            <a:lvl1pPr>
              <a:defRPr>
                <a:solidFill>
                  <a:schemeClr val="accent5"/>
                </a:solidFill>
              </a:defRPr>
            </a:lvl1pPr>
          </a:lstStyle>
          <a:p>
            <a:fld id="{2798C5F0-ACA7-492C-9525-49D0F5FBBF60}" type="datetime1">
              <a:rPr lang="en-US" smtClean="0"/>
              <a:t>4/2/2026</a:t>
            </a:fld>
            <a:endParaRPr lang="en-US"/>
          </a:p>
        </p:txBody>
      </p:sp>
      <p:sp>
        <p:nvSpPr>
          <p:cNvPr id="9" name="Slide Number Placeholder 8">
            <a:extLst>
              <a:ext uri="{FF2B5EF4-FFF2-40B4-BE49-F238E27FC236}">
                <a16:creationId xmlns:a16="http://schemas.microsoft.com/office/drawing/2014/main" id="{75C980F6-2991-82D6-64DF-4B1D50E66E06}"/>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649497987"/>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4707468" y="4893733"/>
            <a:ext cx="5638800" cy="788610"/>
          </a:xfrm>
        </p:spPr>
        <p:txBody>
          <a:bodyPr anchor="ctr">
            <a:normAutofit/>
          </a:bodyPr>
          <a:lstStyle>
            <a:lvl1pPr algn="r">
              <a:lnSpc>
                <a:spcPct val="120000"/>
              </a:lnSpc>
              <a:defRPr sz="2000" b="1" i="0" spc="0">
                <a:solidFill>
                  <a:schemeClr val="accent1"/>
                </a:solidFill>
                <a:latin typeface="+mj-lt"/>
              </a:defRPr>
            </a:lvl1pPr>
          </a:lstStyle>
          <a:p>
            <a:r>
              <a:rPr lang="en-US"/>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862666" y="1388534"/>
            <a:ext cx="8483601" cy="3371246"/>
          </a:xfrm>
        </p:spPr>
        <p:txBody>
          <a:bodyPr anchor="ctr">
            <a:normAutofit/>
          </a:bodyPr>
          <a:lstStyle>
            <a:lvl1pPr marL="164592" indent="-164592">
              <a:lnSpc>
                <a:spcPct val="110000"/>
              </a:lnSpc>
              <a:spcBef>
                <a:spcPts val="0"/>
              </a:spcBef>
              <a:buNone/>
              <a:defRPr sz="5400">
                <a:solidFill>
                  <a:schemeClr val="accent1"/>
                </a:solidFill>
                <a:latin typeface="+mn-lt"/>
              </a:defRPr>
            </a:lvl1pPr>
          </a:lstStyle>
          <a:p>
            <a:pPr lvl="0"/>
            <a:r>
              <a:rPr lang="en-US"/>
              <a:t>Click to add Quote</a:t>
            </a:r>
          </a:p>
        </p:txBody>
      </p:sp>
      <p:sp>
        <p:nvSpPr>
          <p:cNvPr id="11" name="Footer Placeholder 10">
            <a:extLst>
              <a:ext uri="{FF2B5EF4-FFF2-40B4-BE49-F238E27FC236}">
                <a16:creationId xmlns:a16="http://schemas.microsoft.com/office/drawing/2014/main" id="{1F53C451-001F-5730-91EB-CE3683BD9989}"/>
              </a:ext>
            </a:extLst>
          </p:cNvPr>
          <p:cNvSpPr>
            <a:spLocks noGrp="1"/>
          </p:cNvSpPr>
          <p:nvPr>
            <p:ph type="ftr" sz="quarter" idx="15"/>
          </p:nvPr>
        </p:nvSpPr>
        <p:spPr/>
        <p:txBody>
          <a:bodyPr/>
          <a:lstStyle/>
          <a:p>
            <a:endParaRPr lang="en-US" sz="900"/>
          </a:p>
        </p:txBody>
      </p:sp>
      <p:sp>
        <p:nvSpPr>
          <p:cNvPr id="10" name="Date Placeholder 9">
            <a:extLst>
              <a:ext uri="{FF2B5EF4-FFF2-40B4-BE49-F238E27FC236}">
                <a16:creationId xmlns:a16="http://schemas.microsoft.com/office/drawing/2014/main" id="{5EF02229-BED1-8CF1-37B7-C194BEA8DCE6}"/>
              </a:ext>
            </a:extLst>
          </p:cNvPr>
          <p:cNvSpPr>
            <a:spLocks noGrp="1"/>
          </p:cNvSpPr>
          <p:nvPr>
            <p:ph type="dt" sz="half" idx="14"/>
          </p:nvPr>
        </p:nvSpPr>
        <p:spPr/>
        <p:txBody>
          <a:bodyPr/>
          <a:lstStyle/>
          <a:p>
            <a:fld id="{2DBEDBDA-227C-41DF-A0C4-903DF2F99D15}" type="datetime1">
              <a:rPr lang="en-US" smtClean="0"/>
              <a:t>4/2/2026</a:t>
            </a:fld>
            <a:endParaRPr lang="en-US" sz="900"/>
          </a:p>
        </p:txBody>
      </p:sp>
      <p:sp>
        <p:nvSpPr>
          <p:cNvPr id="12" name="Slide Number Placeholder 11">
            <a:extLst>
              <a:ext uri="{FF2B5EF4-FFF2-40B4-BE49-F238E27FC236}">
                <a16:creationId xmlns:a16="http://schemas.microsoft.com/office/drawing/2014/main" id="{FB094225-DC44-88E5-DDBA-DEA1B118441A}"/>
              </a:ext>
            </a:extLst>
          </p:cNvPr>
          <p:cNvSpPr>
            <a:spLocks noGrp="1"/>
          </p:cNvSpPr>
          <p:nvPr>
            <p:ph type="sldNum" sz="quarter" idx="16"/>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583425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685800"/>
            <a:ext cx="3840480" cy="3331896"/>
          </a:xfrm>
        </p:spPr>
        <p:txBody>
          <a:bodyPr vert="horz" lIns="91440" tIns="45720" rIns="91440" bIns="45720" rtlCol="0" anchor="t">
            <a:normAutofit/>
          </a:bodyPr>
          <a:lstStyle>
            <a:lvl1pPr>
              <a:defRPr lang="en-US" sz="4400" dirty="0">
                <a:solidFill>
                  <a:schemeClr val="accent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492488"/>
            <a:ext cx="3840480" cy="1411356"/>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a:t>Click to edit Master subtitle style</a:t>
            </a:r>
          </a:p>
        </p:txBody>
      </p:sp>
      <p:sp>
        <p:nvSpPr>
          <p:cNvPr id="17" name="Footer Placeholder 16">
            <a:extLst>
              <a:ext uri="{FF2B5EF4-FFF2-40B4-BE49-F238E27FC236}">
                <a16:creationId xmlns:a16="http://schemas.microsoft.com/office/drawing/2014/main" id="{ACFD9A81-0421-82B4-DD18-3A7E76292FA4}"/>
              </a:ext>
            </a:extLst>
          </p:cNvPr>
          <p:cNvSpPr>
            <a:spLocks noGrp="1"/>
          </p:cNvSpPr>
          <p:nvPr>
            <p:ph type="ftr" sz="quarter" idx="15"/>
          </p:nvPr>
        </p:nvSpPr>
        <p:spPr>
          <a:xfrm>
            <a:off x="685800" y="6309360"/>
            <a:ext cx="1444752" cy="548640"/>
          </a:xfrm>
        </p:spPr>
        <p:txBody>
          <a:bodyPr lIns="91440" rIns="91440"/>
          <a:lstStyle>
            <a:lvl1pPr algn="l">
              <a:defRPr b="0">
                <a:solidFill>
                  <a:schemeClr val="accent5"/>
                </a:solidFill>
              </a:defRPr>
            </a:lvl1pPr>
          </a:lstStyle>
          <a:p>
            <a:endParaRPr lang="en-US" b="0"/>
          </a:p>
        </p:txBody>
      </p:sp>
      <p:sp>
        <p:nvSpPr>
          <p:cNvPr id="16" name="Date Placeholder 15">
            <a:extLst>
              <a:ext uri="{FF2B5EF4-FFF2-40B4-BE49-F238E27FC236}">
                <a16:creationId xmlns:a16="http://schemas.microsoft.com/office/drawing/2014/main" id="{C2B408D8-3BD4-92A7-A0AE-86B7B718611C}"/>
              </a:ext>
            </a:extLst>
          </p:cNvPr>
          <p:cNvSpPr>
            <a:spLocks noGrp="1"/>
          </p:cNvSpPr>
          <p:nvPr>
            <p:ph type="dt" sz="half" idx="14"/>
          </p:nvPr>
        </p:nvSpPr>
        <p:spPr>
          <a:xfrm>
            <a:off x="3611880" y="6323874"/>
            <a:ext cx="914400" cy="548640"/>
          </a:xfrm>
        </p:spPr>
        <p:txBody>
          <a:bodyPr lIns="91440" rIns="91440"/>
          <a:lstStyle>
            <a:lvl1pPr algn="r">
              <a:defRPr b="0">
                <a:solidFill>
                  <a:schemeClr val="accent5"/>
                </a:solidFill>
              </a:defRPr>
            </a:lvl1pPr>
          </a:lstStyle>
          <a:p>
            <a:fld id="{16CEBE68-93CA-46D7-A645-3ACEC090DF3D}" type="datetime1">
              <a:rPr lang="en-US" smtClean="0"/>
              <a:t>4/2/2026</a:t>
            </a:fld>
            <a:endParaRPr lang="en-US" b="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111574" y="0"/>
            <a:ext cx="7080426" cy="6858000"/>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18" name="Slide Number Placeholder 17">
            <a:extLst>
              <a:ext uri="{FF2B5EF4-FFF2-40B4-BE49-F238E27FC236}">
                <a16:creationId xmlns:a16="http://schemas.microsoft.com/office/drawing/2014/main" id="{B63CD4FA-3BB5-C3C1-C3D6-A8F03DDBD11D}"/>
              </a:ext>
            </a:extLst>
          </p:cNvPr>
          <p:cNvSpPr>
            <a:spLocks noGrp="1"/>
          </p:cNvSpPr>
          <p:nvPr>
            <p:ph type="sldNum" sz="quarter" idx="16"/>
          </p:nvPr>
        </p:nvSpPr>
        <p:spPr/>
        <p:txBody>
          <a:bodyPr/>
          <a:lstStyle>
            <a:lvl1pPr>
              <a:defRPr b="0"/>
            </a:lvl1pPr>
          </a:lstStyle>
          <a:p>
            <a:fld id="{AEAA3239-9EA4-4A65-A281-97F994456D9F}" type="slidenum">
              <a:rPr lang="en-US" smtClean="0"/>
              <a:pPr/>
              <a:t>‹#›</a:t>
            </a:fld>
            <a:endParaRPr lang="en-US" b="0"/>
          </a:p>
        </p:txBody>
      </p:sp>
    </p:spTree>
    <p:extLst>
      <p:ext uri="{BB962C8B-B14F-4D97-AF65-F5344CB8AC3E}">
        <p14:creationId xmlns:p14="http://schemas.microsoft.com/office/powerpoint/2010/main" val="68629457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1188720"/>
          </a:xfrm>
        </p:spPr>
        <p:txBody>
          <a:bodyPr anchor="b"/>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85800" y="2011680"/>
            <a:ext cx="5074920"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430963" y="2011680"/>
            <a:ext cx="5075237"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F59911E2-7BDF-655C-A107-1BA817F14AFC}"/>
              </a:ext>
            </a:extLst>
          </p:cNvPr>
          <p:cNvSpPr>
            <a:spLocks noGrp="1"/>
          </p:cNvSpPr>
          <p:nvPr>
            <p:ph type="ftr" sz="quarter" idx="18"/>
          </p:nvPr>
        </p:nvSpPr>
        <p:spPr/>
        <p:txBody>
          <a:bodyPr/>
          <a:lstStyle/>
          <a:p>
            <a:endParaRPr lang="en-US" sz="900"/>
          </a:p>
        </p:txBody>
      </p:sp>
      <p:sp>
        <p:nvSpPr>
          <p:cNvPr id="11" name="Date Placeholder 10">
            <a:extLst>
              <a:ext uri="{FF2B5EF4-FFF2-40B4-BE49-F238E27FC236}">
                <a16:creationId xmlns:a16="http://schemas.microsoft.com/office/drawing/2014/main" id="{77469F7E-DA26-B77A-24F9-A4A8A2CE5831}"/>
              </a:ext>
            </a:extLst>
          </p:cNvPr>
          <p:cNvSpPr>
            <a:spLocks noGrp="1"/>
          </p:cNvSpPr>
          <p:nvPr>
            <p:ph type="dt" sz="half" idx="17"/>
          </p:nvPr>
        </p:nvSpPr>
        <p:spPr/>
        <p:txBody>
          <a:bodyPr/>
          <a:lstStyle/>
          <a:p>
            <a:fld id="{E4E981A1-C564-488D-B4B6-3CC796C959F2}" type="datetime1">
              <a:rPr lang="en-US" smtClean="0"/>
              <a:t>4/2/2026</a:t>
            </a:fld>
            <a:endParaRPr lang="en-US" sz="900"/>
          </a:p>
        </p:txBody>
      </p:sp>
      <p:sp>
        <p:nvSpPr>
          <p:cNvPr id="13" name="Slide Number Placeholder 12">
            <a:extLst>
              <a:ext uri="{FF2B5EF4-FFF2-40B4-BE49-F238E27FC236}">
                <a16:creationId xmlns:a16="http://schemas.microsoft.com/office/drawing/2014/main" id="{7A3FC417-2883-CB13-B3D3-A80CEA07C35D}"/>
              </a:ext>
            </a:extLst>
          </p:cNvPr>
          <p:cNvSpPr>
            <a:spLocks noGrp="1"/>
          </p:cNvSpPr>
          <p:nvPr>
            <p:ph type="sldNum" sz="quarter" idx="19"/>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2515793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85800" y="685800"/>
            <a:ext cx="10789920" cy="1188720"/>
          </a:xfrm>
        </p:spPr>
        <p:txBody>
          <a:bodyPr anchor="b"/>
          <a:lstStyle>
            <a:lvl1pPr>
              <a:defRPr>
                <a:solidFill>
                  <a:schemeClr val="accent5"/>
                </a:solidFill>
              </a:defRPr>
            </a:lvl1p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85800" y="2011680"/>
            <a:ext cx="5074920" cy="559834"/>
          </a:xfrm>
        </p:spPr>
        <p:txBody>
          <a:bodyPr anchor="b">
            <a:normAutofit/>
          </a:bodyPr>
          <a:lstStyle>
            <a:lvl1pPr marL="0" indent="0">
              <a:lnSpc>
                <a:spcPct val="90000"/>
              </a:lnSpc>
              <a:buNone/>
              <a:defRPr sz="1600" b="1"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685800" y="2651760"/>
            <a:ext cx="5075238" cy="356616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431280" y="2011680"/>
            <a:ext cx="5074920" cy="559834"/>
          </a:xfrm>
        </p:spPr>
        <p:txBody>
          <a:bodyPr anchor="b">
            <a:normAutofit/>
          </a:bodyPr>
          <a:lstStyle>
            <a:lvl1pPr marL="0" indent="0">
              <a:lnSpc>
                <a:spcPct val="90000"/>
              </a:lnSpc>
              <a:buNone/>
              <a:defRPr sz="1600" b="1"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430644" y="2651760"/>
            <a:ext cx="5075556" cy="356616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2B39D6C5-BE49-C661-9547-60F27AEF1145}"/>
              </a:ext>
            </a:extLst>
          </p:cNvPr>
          <p:cNvSpPr>
            <a:spLocks noGrp="1"/>
          </p:cNvSpPr>
          <p:nvPr>
            <p:ph type="ftr" sz="quarter" idx="18"/>
          </p:nvPr>
        </p:nvSpPr>
        <p:spPr/>
        <p:txBody>
          <a:bodyPr/>
          <a:lstStyle/>
          <a:p>
            <a:endParaRPr lang="en-US" sz="900"/>
          </a:p>
        </p:txBody>
      </p:sp>
      <p:sp>
        <p:nvSpPr>
          <p:cNvPr id="13" name="Date Placeholder 12">
            <a:extLst>
              <a:ext uri="{FF2B5EF4-FFF2-40B4-BE49-F238E27FC236}">
                <a16:creationId xmlns:a16="http://schemas.microsoft.com/office/drawing/2014/main" id="{358AA496-C21D-D9BA-4441-CB0D35E3388E}"/>
              </a:ext>
            </a:extLst>
          </p:cNvPr>
          <p:cNvSpPr>
            <a:spLocks noGrp="1"/>
          </p:cNvSpPr>
          <p:nvPr>
            <p:ph type="dt" sz="half" idx="17"/>
          </p:nvPr>
        </p:nvSpPr>
        <p:spPr/>
        <p:txBody>
          <a:bodyPr/>
          <a:lstStyle/>
          <a:p>
            <a:fld id="{24BB9295-C80A-4AE3-BDE6-0BC5A09672FF}" type="datetime1">
              <a:rPr lang="en-US" smtClean="0"/>
              <a:t>4/2/2026</a:t>
            </a:fld>
            <a:endParaRPr lang="en-US" sz="900"/>
          </a:p>
        </p:txBody>
      </p:sp>
      <p:sp>
        <p:nvSpPr>
          <p:cNvPr id="15" name="Slide Number Placeholder 14">
            <a:extLst>
              <a:ext uri="{FF2B5EF4-FFF2-40B4-BE49-F238E27FC236}">
                <a16:creationId xmlns:a16="http://schemas.microsoft.com/office/drawing/2014/main" id="{A14FF259-D602-DA0A-DF2B-6CE86DB8CD7D}"/>
              </a:ext>
            </a:extLst>
          </p:cNvPr>
          <p:cNvSpPr>
            <a:spLocks noGrp="1"/>
          </p:cNvSpPr>
          <p:nvPr>
            <p:ph type="sldNum" sz="quarter" idx="19"/>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2537070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685800" y="685799"/>
            <a:ext cx="10789920" cy="1188720"/>
          </a:xfrm>
        </p:spPr>
        <p:txBody>
          <a:bodyPr anchor="t"/>
          <a:lstStyle/>
          <a:p>
            <a:r>
              <a:rPr lang="en-US"/>
              <a:t>Click to edit Master title style</a:t>
            </a:r>
          </a:p>
        </p:txBody>
      </p:sp>
      <p:sp>
        <p:nvSpPr>
          <p:cNvPr id="10" name="Footer Placeholder 9">
            <a:extLst>
              <a:ext uri="{FF2B5EF4-FFF2-40B4-BE49-F238E27FC236}">
                <a16:creationId xmlns:a16="http://schemas.microsoft.com/office/drawing/2014/main" id="{F6083F3C-184F-9AB4-3CF8-AB7B6B28E8FF}"/>
              </a:ext>
            </a:extLst>
          </p:cNvPr>
          <p:cNvSpPr>
            <a:spLocks noGrp="1"/>
          </p:cNvSpPr>
          <p:nvPr>
            <p:ph type="ftr" sz="quarter" idx="11"/>
          </p:nvPr>
        </p:nvSpPr>
        <p:spPr/>
        <p:txBody>
          <a:bodyPr/>
          <a:lstStyle/>
          <a:p>
            <a:endParaRPr lang="en-US" sz="900"/>
          </a:p>
        </p:txBody>
      </p:sp>
      <p:sp>
        <p:nvSpPr>
          <p:cNvPr id="9" name="Date Placeholder 8">
            <a:extLst>
              <a:ext uri="{FF2B5EF4-FFF2-40B4-BE49-F238E27FC236}">
                <a16:creationId xmlns:a16="http://schemas.microsoft.com/office/drawing/2014/main" id="{5B003226-9C9B-760D-F310-838151EA35F0}"/>
              </a:ext>
            </a:extLst>
          </p:cNvPr>
          <p:cNvSpPr>
            <a:spLocks noGrp="1"/>
          </p:cNvSpPr>
          <p:nvPr>
            <p:ph type="dt" sz="half" idx="10"/>
          </p:nvPr>
        </p:nvSpPr>
        <p:spPr/>
        <p:txBody>
          <a:bodyPr/>
          <a:lstStyle/>
          <a:p>
            <a:fld id="{DA2ABAB1-FF50-40B7-87E8-FB60025711CA}" type="datetime1">
              <a:rPr lang="en-US" smtClean="0"/>
              <a:t>4/2/2026</a:t>
            </a:fld>
            <a:endParaRPr lang="en-US" sz="900"/>
          </a:p>
        </p:txBody>
      </p:sp>
      <p:sp>
        <p:nvSpPr>
          <p:cNvPr id="11" name="Slide Number Placeholder 10">
            <a:extLst>
              <a:ext uri="{FF2B5EF4-FFF2-40B4-BE49-F238E27FC236}">
                <a16:creationId xmlns:a16="http://schemas.microsoft.com/office/drawing/2014/main" id="{AD8E6416-8BD1-7EAC-101A-165523AED7E9}"/>
              </a:ext>
            </a:extLst>
          </p:cNvPr>
          <p:cNvSpPr>
            <a:spLocks noGrp="1"/>
          </p:cNvSpPr>
          <p:nvPr>
            <p:ph type="sldNum" sz="quarter" idx="12"/>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0607406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7988658D-22AE-BD1E-2194-23A4DEE178E8}"/>
              </a:ext>
            </a:extLst>
          </p:cNvPr>
          <p:cNvSpPr>
            <a:spLocks noGrp="1"/>
          </p:cNvSpPr>
          <p:nvPr>
            <p:ph type="ftr" sz="quarter" idx="11"/>
          </p:nvPr>
        </p:nvSpPr>
        <p:spPr/>
        <p:txBody>
          <a:bodyPr/>
          <a:lstStyle/>
          <a:p>
            <a:endParaRPr lang="en-US" sz="900"/>
          </a:p>
        </p:txBody>
      </p:sp>
      <p:sp>
        <p:nvSpPr>
          <p:cNvPr id="8" name="Date Placeholder 7">
            <a:extLst>
              <a:ext uri="{FF2B5EF4-FFF2-40B4-BE49-F238E27FC236}">
                <a16:creationId xmlns:a16="http://schemas.microsoft.com/office/drawing/2014/main" id="{7611BE8B-2319-4D2A-B61B-A76F79C11B43}"/>
              </a:ext>
            </a:extLst>
          </p:cNvPr>
          <p:cNvSpPr>
            <a:spLocks noGrp="1"/>
          </p:cNvSpPr>
          <p:nvPr>
            <p:ph type="dt" sz="half" idx="10"/>
          </p:nvPr>
        </p:nvSpPr>
        <p:spPr/>
        <p:txBody>
          <a:bodyPr/>
          <a:lstStyle/>
          <a:p>
            <a:fld id="{E064D98F-2C05-462A-8334-F2E41A8BBA46}" type="datetime1">
              <a:rPr lang="en-US" smtClean="0"/>
              <a:t>4/2/2026</a:t>
            </a:fld>
            <a:endParaRPr lang="en-US" sz="900"/>
          </a:p>
        </p:txBody>
      </p:sp>
      <p:sp>
        <p:nvSpPr>
          <p:cNvPr id="10" name="Slide Number Placeholder 9">
            <a:extLst>
              <a:ext uri="{FF2B5EF4-FFF2-40B4-BE49-F238E27FC236}">
                <a16:creationId xmlns:a16="http://schemas.microsoft.com/office/drawing/2014/main" id="{FE9B630E-4992-25E4-131E-3732411818F5}"/>
              </a:ext>
            </a:extLst>
          </p:cNvPr>
          <p:cNvSpPr>
            <a:spLocks noGrp="1"/>
          </p:cNvSpPr>
          <p:nvPr>
            <p:ph type="sldNum" sz="quarter" idx="12"/>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461369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85800" y="685800"/>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758922" y="685800"/>
            <a:ext cx="6716798" cy="1783080"/>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685800" y="2743200"/>
            <a:ext cx="10789920" cy="32766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2116188E-994D-4106-FFA0-FA5FAE5222A4}"/>
              </a:ext>
            </a:extLst>
          </p:cNvPr>
          <p:cNvSpPr>
            <a:spLocks noGrp="1"/>
          </p:cNvSpPr>
          <p:nvPr>
            <p:ph type="ftr" sz="quarter" idx="11"/>
          </p:nvPr>
        </p:nvSpPr>
        <p:spPr/>
        <p:txBody>
          <a:bodyPr/>
          <a:lstStyle/>
          <a:p>
            <a:endParaRPr lang="en-US" sz="900"/>
          </a:p>
        </p:txBody>
      </p:sp>
      <p:sp>
        <p:nvSpPr>
          <p:cNvPr id="11" name="Date Placeholder 10">
            <a:extLst>
              <a:ext uri="{FF2B5EF4-FFF2-40B4-BE49-F238E27FC236}">
                <a16:creationId xmlns:a16="http://schemas.microsoft.com/office/drawing/2014/main" id="{E69C042F-DD36-4382-89A5-D5F37D9AFE39}"/>
              </a:ext>
            </a:extLst>
          </p:cNvPr>
          <p:cNvSpPr>
            <a:spLocks noGrp="1"/>
          </p:cNvSpPr>
          <p:nvPr>
            <p:ph type="dt" sz="half" idx="10"/>
          </p:nvPr>
        </p:nvSpPr>
        <p:spPr/>
        <p:txBody>
          <a:bodyPr/>
          <a:lstStyle/>
          <a:p>
            <a:fld id="{9A5EAA51-F9B0-4C5F-805D-33E4EEE70560}" type="datetime1">
              <a:rPr lang="en-US" smtClean="0"/>
              <a:t>4/2/2026</a:t>
            </a:fld>
            <a:endParaRPr lang="en-US" sz="900"/>
          </a:p>
        </p:txBody>
      </p:sp>
      <p:sp>
        <p:nvSpPr>
          <p:cNvPr id="13" name="Slide Number Placeholder 12">
            <a:extLst>
              <a:ext uri="{FF2B5EF4-FFF2-40B4-BE49-F238E27FC236}">
                <a16:creationId xmlns:a16="http://schemas.microsoft.com/office/drawing/2014/main" id="{881B1974-8A9A-3A32-983C-2F7ABFD3993D}"/>
              </a:ext>
            </a:extLst>
          </p:cNvPr>
          <p:cNvSpPr>
            <a:spLocks noGrp="1"/>
          </p:cNvSpPr>
          <p:nvPr>
            <p:ph type="sldNum" sz="quarter" idx="12"/>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10403074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85800" y="685800"/>
            <a:ext cx="3595634" cy="1762083"/>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85800" y="2826136"/>
            <a:ext cx="3585586" cy="3483223"/>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181221" y="557785"/>
            <a:ext cx="6462855" cy="5729164"/>
          </a:xfrm>
          <a:blipFill dpi="0" rotWithShape="1">
            <a:blip r:embed="rId2">
              <a:alphaModFix amt="6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12" name="Footer Placeholder 11">
            <a:extLst>
              <a:ext uri="{FF2B5EF4-FFF2-40B4-BE49-F238E27FC236}">
                <a16:creationId xmlns:a16="http://schemas.microsoft.com/office/drawing/2014/main" id="{344F0780-CE7B-8466-F8D7-A8B139060BF8}"/>
              </a:ext>
            </a:extLst>
          </p:cNvPr>
          <p:cNvSpPr>
            <a:spLocks noGrp="1"/>
          </p:cNvSpPr>
          <p:nvPr>
            <p:ph type="ftr" sz="quarter" idx="11"/>
          </p:nvPr>
        </p:nvSpPr>
        <p:spPr/>
        <p:txBody>
          <a:bodyPr/>
          <a:lstStyle/>
          <a:p>
            <a:endParaRPr lang="en-US" sz="900"/>
          </a:p>
        </p:txBody>
      </p:sp>
      <p:sp>
        <p:nvSpPr>
          <p:cNvPr id="11" name="Date Placeholder 10">
            <a:extLst>
              <a:ext uri="{FF2B5EF4-FFF2-40B4-BE49-F238E27FC236}">
                <a16:creationId xmlns:a16="http://schemas.microsoft.com/office/drawing/2014/main" id="{D462242E-A1CE-C25C-AECE-88020BB0423A}"/>
              </a:ext>
            </a:extLst>
          </p:cNvPr>
          <p:cNvSpPr>
            <a:spLocks noGrp="1"/>
          </p:cNvSpPr>
          <p:nvPr>
            <p:ph type="dt" sz="half" idx="10"/>
          </p:nvPr>
        </p:nvSpPr>
        <p:spPr/>
        <p:txBody>
          <a:bodyPr/>
          <a:lstStyle/>
          <a:p>
            <a:fld id="{BA611CFD-382B-47DC-ADC6-A0CEB82A7794}" type="datetime1">
              <a:rPr lang="en-US" smtClean="0"/>
              <a:t>4/2/2026</a:t>
            </a:fld>
            <a:endParaRPr lang="en-US" sz="900"/>
          </a:p>
        </p:txBody>
      </p:sp>
      <p:sp>
        <p:nvSpPr>
          <p:cNvPr id="13" name="Slide Number Placeholder 12">
            <a:extLst>
              <a:ext uri="{FF2B5EF4-FFF2-40B4-BE49-F238E27FC236}">
                <a16:creationId xmlns:a16="http://schemas.microsoft.com/office/drawing/2014/main" id="{506D6421-F2CB-C568-A79B-89C8377F4B4F}"/>
              </a:ext>
            </a:extLst>
          </p:cNvPr>
          <p:cNvSpPr>
            <a:spLocks noGrp="1"/>
          </p:cNvSpPr>
          <p:nvPr>
            <p:ph type="sldNum" sz="quarter" idx="12"/>
          </p:nvPr>
        </p:nvSpPr>
        <p:spPr/>
        <p:txBody>
          <a:bodyPr/>
          <a:lstStyle/>
          <a:p>
            <a:fld id="{AEAA3239-9EA4-4A65-A281-97F994456D9F}" type="slidenum">
              <a:rPr lang="en-US" smtClean="0"/>
              <a:pPr/>
              <a:t>‹#›</a:t>
            </a:fld>
            <a:endParaRPr lang="en-US" sz="900"/>
          </a:p>
        </p:txBody>
      </p:sp>
    </p:spTree>
    <p:extLst>
      <p:ext uri="{BB962C8B-B14F-4D97-AF65-F5344CB8AC3E}">
        <p14:creationId xmlns:p14="http://schemas.microsoft.com/office/powerpoint/2010/main" val="2078270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10789920" cy="1965960"/>
          </a:xfrm>
        </p:spPr>
        <p:txBody>
          <a:bodyPr anchor="b">
            <a:normAutofit/>
          </a:bodyPr>
          <a:lstStyle>
            <a:lvl1pPr>
              <a:defRPr sz="7200">
                <a:solidFill>
                  <a:schemeClr val="accent4"/>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85800" y="3017520"/>
            <a:ext cx="10789920" cy="2773136"/>
          </a:xfrm>
        </p:spPr>
        <p:txBody>
          <a:bodyPr/>
          <a:lstStyle>
            <a:lvl1pPr marL="0" indent="0">
              <a:buNone/>
              <a:defRPr>
                <a:solidFill>
                  <a:schemeClr val="accent5"/>
                </a:solidFill>
              </a:defRPr>
            </a:lvl1pPr>
            <a:lvl2pPr marL="228600" indent="0">
              <a:buNone/>
              <a:defRPr>
                <a:solidFill>
                  <a:schemeClr val="accent5"/>
                </a:solidFill>
              </a:defRPr>
            </a:lvl2pPr>
            <a:lvl3pPr marL="457200" indent="0">
              <a:buNone/>
              <a:defRPr>
                <a:solidFill>
                  <a:schemeClr val="accent5"/>
                </a:solidFill>
              </a:defRPr>
            </a:lvl3pPr>
            <a:lvl4pPr marL="685800" indent="0">
              <a:buNone/>
              <a:defRPr>
                <a:solidFill>
                  <a:schemeClr val="accent5"/>
                </a:solidFill>
              </a:defRPr>
            </a:lvl4pPr>
            <a:lvl5pPr marL="914400" indent="0">
              <a:buNone/>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D5E24FB6-1CFB-DFDB-B253-A94EE73DA041}"/>
              </a:ext>
            </a:extLst>
          </p:cNvPr>
          <p:cNvSpPr>
            <a:spLocks noGrp="1"/>
          </p:cNvSpPr>
          <p:nvPr>
            <p:ph type="ftr" sz="quarter" idx="15"/>
          </p:nvPr>
        </p:nvSpPr>
        <p:spPr/>
        <p:txBody>
          <a:bodyPr/>
          <a:lstStyle>
            <a:lvl1pPr>
              <a:defRPr>
                <a:solidFill>
                  <a:schemeClr val="accent5"/>
                </a:solidFill>
              </a:defRPr>
            </a:lvl1pPr>
          </a:lstStyle>
          <a:p>
            <a:endParaRPr lang="en-US"/>
          </a:p>
        </p:txBody>
      </p:sp>
      <p:sp>
        <p:nvSpPr>
          <p:cNvPr id="3" name="Date Placeholder 2">
            <a:extLst>
              <a:ext uri="{FF2B5EF4-FFF2-40B4-BE49-F238E27FC236}">
                <a16:creationId xmlns:a16="http://schemas.microsoft.com/office/drawing/2014/main" id="{9E073DF3-A339-FA08-30E1-D51D43DF29FE}"/>
              </a:ext>
            </a:extLst>
          </p:cNvPr>
          <p:cNvSpPr>
            <a:spLocks noGrp="1"/>
          </p:cNvSpPr>
          <p:nvPr>
            <p:ph type="dt" sz="half" idx="14"/>
          </p:nvPr>
        </p:nvSpPr>
        <p:spPr/>
        <p:txBody>
          <a:bodyPr/>
          <a:lstStyle>
            <a:lvl1pPr>
              <a:defRPr>
                <a:solidFill>
                  <a:schemeClr val="accent5"/>
                </a:solidFill>
              </a:defRPr>
            </a:lvl1pPr>
          </a:lstStyle>
          <a:p>
            <a:fld id="{33B90DD1-F1E0-496B-B15F-47D63B8E5FB8}" type="datetime1">
              <a:rPr lang="en-US" smtClean="0"/>
              <a:t>4/2/2026</a:t>
            </a:fld>
            <a:endParaRPr lang="en-US"/>
          </a:p>
        </p:txBody>
      </p:sp>
      <p:sp>
        <p:nvSpPr>
          <p:cNvPr id="9" name="Slide Number Placeholder 8">
            <a:extLst>
              <a:ext uri="{FF2B5EF4-FFF2-40B4-BE49-F238E27FC236}">
                <a16:creationId xmlns:a16="http://schemas.microsoft.com/office/drawing/2014/main" id="{F32A04C2-283A-CF86-15A9-6CD9A58FCC9E}"/>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518582034"/>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8430767" cy="1965960"/>
          </a:xfrm>
        </p:spPr>
        <p:txBody>
          <a:bodyPr anchor="b">
            <a:noAutofit/>
          </a:bodyPr>
          <a:lstStyle>
            <a:lvl1pPr>
              <a:defRPr sz="7200">
                <a:solidFill>
                  <a:schemeClr val="accent5"/>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85800" y="3622674"/>
            <a:ext cx="8430639" cy="1608008"/>
          </a:xfrm>
        </p:spPr>
        <p:txBody>
          <a:bodyPr>
            <a:normAutofit/>
          </a:bodyPr>
          <a:lstStyle>
            <a:lvl1pPr marL="0" indent="0">
              <a:buNone/>
              <a:defRPr sz="1800">
                <a:solidFill>
                  <a:schemeClr val="accent4"/>
                </a:solidFill>
              </a:defRPr>
            </a:lvl1pPr>
            <a:lvl2pPr marL="228600" indent="0">
              <a:buNone/>
              <a:defRPr sz="1600">
                <a:solidFill>
                  <a:schemeClr val="accent4"/>
                </a:solidFill>
              </a:defRPr>
            </a:lvl2pPr>
            <a:lvl3pPr marL="457200" indent="0">
              <a:buNone/>
              <a:defRPr sz="1400">
                <a:solidFill>
                  <a:schemeClr val="accent4"/>
                </a:solidFill>
              </a:defRPr>
            </a:lvl3pPr>
            <a:lvl4pPr marL="685800" indent="0">
              <a:buNone/>
              <a:defRPr sz="1400">
                <a:solidFill>
                  <a:schemeClr val="accent4"/>
                </a:solidFill>
              </a:defRPr>
            </a:lvl4pPr>
            <a:lvl5pPr marL="914400" indent="0">
              <a:buNone/>
              <a:defRPr sz="12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0E3BB01-4AB0-AA29-4E5F-6183A4EBE7A5}"/>
              </a:ext>
            </a:extLst>
          </p:cNvPr>
          <p:cNvSpPr>
            <a:spLocks noGrp="1"/>
          </p:cNvSpPr>
          <p:nvPr>
            <p:ph type="ftr" sz="quarter" idx="16"/>
          </p:nvPr>
        </p:nvSpPr>
        <p:spPr/>
        <p:txBody>
          <a:bodyPr/>
          <a:lstStyle>
            <a:lvl1pPr>
              <a:defRPr>
                <a:solidFill>
                  <a:schemeClr val="accent5"/>
                </a:solidFill>
              </a:defRPr>
            </a:lvl1pPr>
          </a:lstStyle>
          <a:p>
            <a:endParaRPr lang="en-US"/>
          </a:p>
        </p:txBody>
      </p:sp>
      <p:sp>
        <p:nvSpPr>
          <p:cNvPr id="3" name="Date Placeholder 2">
            <a:extLst>
              <a:ext uri="{FF2B5EF4-FFF2-40B4-BE49-F238E27FC236}">
                <a16:creationId xmlns:a16="http://schemas.microsoft.com/office/drawing/2014/main" id="{663C4AE6-76FB-D1A9-546D-BC69C27BC893}"/>
              </a:ext>
            </a:extLst>
          </p:cNvPr>
          <p:cNvSpPr>
            <a:spLocks noGrp="1"/>
          </p:cNvSpPr>
          <p:nvPr>
            <p:ph type="dt" sz="half" idx="15"/>
          </p:nvPr>
        </p:nvSpPr>
        <p:spPr/>
        <p:txBody>
          <a:bodyPr/>
          <a:lstStyle>
            <a:lvl1pPr>
              <a:defRPr>
                <a:solidFill>
                  <a:schemeClr val="accent5"/>
                </a:solidFill>
              </a:defRPr>
            </a:lvl1pPr>
          </a:lstStyle>
          <a:p>
            <a:fld id="{BB64C06F-4095-491F-9E20-BA7FA8931860}" type="datetime1">
              <a:rPr lang="en-US" smtClean="0"/>
              <a:t>4/2/2026</a:t>
            </a:fld>
            <a:endParaRPr lang="en-US"/>
          </a:p>
        </p:txBody>
      </p:sp>
      <p:sp>
        <p:nvSpPr>
          <p:cNvPr id="9" name="Slide Number Placeholder 8">
            <a:extLst>
              <a:ext uri="{FF2B5EF4-FFF2-40B4-BE49-F238E27FC236}">
                <a16:creationId xmlns:a16="http://schemas.microsoft.com/office/drawing/2014/main" id="{71356B48-B74F-B1CA-D675-AF12CB06D8A1}"/>
              </a:ext>
            </a:extLst>
          </p:cNvPr>
          <p:cNvSpPr>
            <a:spLocks noGrp="1"/>
          </p:cNvSpPr>
          <p:nvPr>
            <p:ph type="sldNum" sz="quarter" idx="17"/>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515469462"/>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Picture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846390" y="3276600"/>
            <a:ext cx="3657600" cy="2845567"/>
          </a:xfrm>
        </p:spPr>
        <p:txBody>
          <a:bodyPr vert="horz" lIns="91440" tIns="45720" rIns="91440" bIns="45720" rtlCol="0" anchor="t" anchorCtr="0">
            <a:normAutofit/>
          </a:bodyPr>
          <a:lstStyle>
            <a:lvl1pPr>
              <a:defRPr lang="en-US" sz="4400" dirty="0">
                <a:solidFill>
                  <a:schemeClr val="accent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846388" y="685802"/>
            <a:ext cx="3657600" cy="2113720"/>
          </a:xfrm>
        </p:spPr>
        <p:txBody>
          <a:bodyPr vert="horz" lIns="91440" tIns="45720" rIns="91440" bIns="45720" rtlCol="0" anchor="b" anchorCtr="0">
            <a:normAutofit/>
          </a:bodyPr>
          <a:lstStyle>
            <a:lvl1pPr marL="0" indent="0">
              <a:buNone/>
              <a:defRPr lang="en-US" sz="2000" dirty="0">
                <a:solidFill>
                  <a:schemeClr val="accent5"/>
                </a:solidFill>
              </a:defRPr>
            </a:lvl1pPr>
          </a:lstStyle>
          <a:p>
            <a:pPr lvl="0"/>
            <a:r>
              <a:rPr lang="en-US"/>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 y="0"/>
            <a:ext cx="742427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13" name="Footer Placeholder 12">
            <a:extLst>
              <a:ext uri="{FF2B5EF4-FFF2-40B4-BE49-F238E27FC236}">
                <a16:creationId xmlns:a16="http://schemas.microsoft.com/office/drawing/2014/main" id="{F9954665-4AE4-E66F-CBDA-FAA767B9F915}"/>
              </a:ext>
            </a:extLst>
          </p:cNvPr>
          <p:cNvSpPr>
            <a:spLocks noGrp="1"/>
          </p:cNvSpPr>
          <p:nvPr>
            <p:ph type="ftr" sz="quarter" idx="16"/>
          </p:nvPr>
        </p:nvSpPr>
        <p:spPr>
          <a:xfrm>
            <a:off x="7846390" y="6309360"/>
            <a:ext cx="1444752" cy="548640"/>
          </a:xfrm>
        </p:spPr>
        <p:txBody>
          <a:bodyPr lIns="91440" rIns="91440"/>
          <a:lstStyle>
            <a:lvl1pPr algn="l">
              <a:defRPr b="0">
                <a:solidFill>
                  <a:schemeClr val="accent5"/>
                </a:solidFill>
              </a:defRPr>
            </a:lvl1pPr>
          </a:lstStyle>
          <a:p>
            <a:endParaRPr lang="en-US"/>
          </a:p>
        </p:txBody>
      </p:sp>
      <p:sp>
        <p:nvSpPr>
          <p:cNvPr id="12" name="Date Placeholder 11">
            <a:extLst>
              <a:ext uri="{FF2B5EF4-FFF2-40B4-BE49-F238E27FC236}">
                <a16:creationId xmlns:a16="http://schemas.microsoft.com/office/drawing/2014/main" id="{23B3ED0A-0283-8DBC-399B-76A88525B9D5}"/>
              </a:ext>
            </a:extLst>
          </p:cNvPr>
          <p:cNvSpPr>
            <a:spLocks noGrp="1"/>
          </p:cNvSpPr>
          <p:nvPr>
            <p:ph type="dt" sz="half" idx="15"/>
          </p:nvPr>
        </p:nvSpPr>
        <p:spPr/>
        <p:txBody>
          <a:bodyPr/>
          <a:lstStyle>
            <a:lvl1pPr>
              <a:defRPr b="0">
                <a:solidFill>
                  <a:schemeClr val="accent5"/>
                </a:solidFill>
              </a:defRPr>
            </a:lvl1pPr>
          </a:lstStyle>
          <a:p>
            <a:fld id="{E319002B-B66D-4569-8873-D242A1F75CC8}" type="datetime1">
              <a:rPr lang="en-US" smtClean="0"/>
              <a:t>4/2/2026</a:t>
            </a:fld>
            <a:endParaRPr lang="en-US"/>
          </a:p>
        </p:txBody>
      </p:sp>
      <p:sp>
        <p:nvSpPr>
          <p:cNvPr id="15" name="Slide Number Placeholder 14">
            <a:extLst>
              <a:ext uri="{FF2B5EF4-FFF2-40B4-BE49-F238E27FC236}">
                <a16:creationId xmlns:a16="http://schemas.microsoft.com/office/drawing/2014/main" id="{ABEFD957-C473-4A3C-F70B-A30911A5B7C8}"/>
              </a:ext>
            </a:extLst>
          </p:cNvPr>
          <p:cNvSpPr>
            <a:spLocks noGrp="1"/>
          </p:cNvSpPr>
          <p:nvPr>
            <p:ph type="sldNum" sz="quarter" idx="17"/>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12069557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685800"/>
            <a:ext cx="9598152" cy="4144566"/>
          </a:xfrm>
        </p:spPr>
        <p:txBody>
          <a:bodyPr vert="horz" lIns="91440" tIns="45720" rIns="91440" bIns="45720" rtlCol="0" anchor="t">
            <a:normAutofit/>
          </a:bodyPr>
          <a:lstStyle>
            <a:lvl1pPr>
              <a:defRPr lang="en-US" sz="8000" dirty="0">
                <a:solidFill>
                  <a:schemeClr val="accent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937760"/>
            <a:ext cx="7769354" cy="960120"/>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a:t>Click to edit Master subtitle style</a:t>
            </a:r>
          </a:p>
        </p:txBody>
      </p:sp>
      <p:sp>
        <p:nvSpPr>
          <p:cNvPr id="9" name="Footer Placeholder 8">
            <a:extLst>
              <a:ext uri="{FF2B5EF4-FFF2-40B4-BE49-F238E27FC236}">
                <a16:creationId xmlns:a16="http://schemas.microsoft.com/office/drawing/2014/main" id="{62B026E3-ACB9-D9C1-D585-AFCCE9F7F232}"/>
              </a:ext>
            </a:extLst>
          </p:cNvPr>
          <p:cNvSpPr>
            <a:spLocks noGrp="1"/>
          </p:cNvSpPr>
          <p:nvPr>
            <p:ph type="ftr" sz="quarter" idx="11"/>
          </p:nvPr>
        </p:nvSpPr>
        <p:spPr/>
        <p:txBody>
          <a:bodyPr/>
          <a:lstStyle>
            <a:lvl1pPr>
              <a:defRPr b="0">
                <a:solidFill>
                  <a:schemeClr val="accent5"/>
                </a:solidFill>
              </a:defRPr>
            </a:lvl1pPr>
          </a:lstStyle>
          <a:p>
            <a:endParaRPr lang="en-US"/>
          </a:p>
        </p:txBody>
      </p:sp>
      <p:sp>
        <p:nvSpPr>
          <p:cNvPr id="8" name="Date Placeholder 7">
            <a:extLst>
              <a:ext uri="{FF2B5EF4-FFF2-40B4-BE49-F238E27FC236}">
                <a16:creationId xmlns:a16="http://schemas.microsoft.com/office/drawing/2014/main" id="{E7178590-69EB-0C65-77A9-FA70F7756C96}"/>
              </a:ext>
            </a:extLst>
          </p:cNvPr>
          <p:cNvSpPr>
            <a:spLocks noGrp="1"/>
          </p:cNvSpPr>
          <p:nvPr>
            <p:ph type="dt" sz="half" idx="10"/>
          </p:nvPr>
        </p:nvSpPr>
        <p:spPr/>
        <p:txBody>
          <a:bodyPr/>
          <a:lstStyle>
            <a:lvl1pPr>
              <a:defRPr b="0">
                <a:solidFill>
                  <a:schemeClr val="accent5"/>
                </a:solidFill>
              </a:defRPr>
            </a:lvl1pPr>
          </a:lstStyle>
          <a:p>
            <a:fld id="{FFDCD49C-7178-4FE7-81FA-E0E71379FCFE}" type="datetime1">
              <a:rPr lang="en-US" smtClean="0"/>
              <a:t>4/2/2026</a:t>
            </a:fld>
            <a:endParaRPr lang="en-US"/>
          </a:p>
        </p:txBody>
      </p:sp>
      <p:sp>
        <p:nvSpPr>
          <p:cNvPr id="10" name="Slide Number Placeholder 9">
            <a:extLst>
              <a:ext uri="{FF2B5EF4-FFF2-40B4-BE49-F238E27FC236}">
                <a16:creationId xmlns:a16="http://schemas.microsoft.com/office/drawing/2014/main" id="{5A1123C1-7FB9-709A-71B6-79DB02B8A03C}"/>
              </a:ext>
            </a:extLst>
          </p:cNvPr>
          <p:cNvSpPr>
            <a:spLocks noGrp="1"/>
          </p:cNvSpPr>
          <p:nvPr>
            <p:ph type="sldNum" sz="quarter" idx="12"/>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47823494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1401420"/>
            <a:ext cx="9140954" cy="2836729"/>
          </a:xfrm>
        </p:spPr>
        <p:txBody>
          <a:bodyPr vert="horz" lIns="91440" tIns="45720" rIns="91440" bIns="45720" rtlCol="0" anchor="b">
            <a:normAutofit/>
          </a:bodyPr>
          <a:lstStyle>
            <a:lvl1pPr>
              <a:defRPr lang="en-US" sz="6800" dirty="0">
                <a:solidFill>
                  <a:schemeClr val="accent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318968"/>
            <a:ext cx="7312153" cy="1014984"/>
          </a:xfrm>
        </p:spPr>
        <p:txBody>
          <a:bodyPr vert="horz" lIns="91440" tIns="45720" rIns="91440" bIns="45720" rtlCol="0">
            <a:normAutofit/>
          </a:bodyPr>
          <a:lstStyle>
            <a:lvl1pPr marL="0" indent="0">
              <a:buNone/>
              <a:defRPr lang="en-US" sz="2000" dirty="0">
                <a:solidFill>
                  <a:schemeClr val="accent5"/>
                </a:solidFill>
              </a:defRPr>
            </a:lvl1pPr>
          </a:lstStyle>
          <a:p>
            <a:pPr lvl="0"/>
            <a:r>
              <a:rPr lang="en-US"/>
              <a:t>Click to edit Master subtitle style</a:t>
            </a:r>
          </a:p>
        </p:txBody>
      </p:sp>
      <p:sp>
        <p:nvSpPr>
          <p:cNvPr id="11" name="Footer Placeholder 10">
            <a:extLst>
              <a:ext uri="{FF2B5EF4-FFF2-40B4-BE49-F238E27FC236}">
                <a16:creationId xmlns:a16="http://schemas.microsoft.com/office/drawing/2014/main" id="{4B11C0B4-9F47-DBDA-8D0E-E312E7354F30}"/>
              </a:ext>
            </a:extLst>
          </p:cNvPr>
          <p:cNvSpPr>
            <a:spLocks noGrp="1"/>
          </p:cNvSpPr>
          <p:nvPr>
            <p:ph type="ftr" sz="quarter" idx="11"/>
          </p:nvPr>
        </p:nvSpPr>
        <p:spPr/>
        <p:txBody>
          <a:bodyPr/>
          <a:lstStyle>
            <a:lvl1pPr>
              <a:defRPr b="1">
                <a:solidFill>
                  <a:schemeClr val="accent5"/>
                </a:solidFill>
              </a:defRPr>
            </a:lvl1pPr>
          </a:lstStyle>
          <a:p>
            <a:endParaRPr lang="en-US"/>
          </a:p>
        </p:txBody>
      </p:sp>
      <p:sp>
        <p:nvSpPr>
          <p:cNvPr id="10" name="Date Placeholder 9">
            <a:extLst>
              <a:ext uri="{FF2B5EF4-FFF2-40B4-BE49-F238E27FC236}">
                <a16:creationId xmlns:a16="http://schemas.microsoft.com/office/drawing/2014/main" id="{F4EBD9A7-702F-644F-6937-CD2E7E507355}"/>
              </a:ext>
            </a:extLst>
          </p:cNvPr>
          <p:cNvSpPr>
            <a:spLocks noGrp="1"/>
          </p:cNvSpPr>
          <p:nvPr>
            <p:ph type="dt" sz="half" idx="10"/>
          </p:nvPr>
        </p:nvSpPr>
        <p:spPr/>
        <p:txBody>
          <a:bodyPr/>
          <a:lstStyle>
            <a:lvl1pPr>
              <a:defRPr b="1">
                <a:solidFill>
                  <a:schemeClr val="accent5"/>
                </a:solidFill>
              </a:defRPr>
            </a:lvl1pPr>
          </a:lstStyle>
          <a:p>
            <a:fld id="{26C1D07F-CE69-45D3-B3EC-FEBA5B939B47}" type="datetime1">
              <a:rPr lang="en-US" smtClean="0"/>
              <a:t>4/2/2026</a:t>
            </a:fld>
            <a:endParaRPr lang="en-US"/>
          </a:p>
        </p:txBody>
      </p:sp>
      <p:sp>
        <p:nvSpPr>
          <p:cNvPr id="12" name="Slide Number Placeholder 11">
            <a:extLst>
              <a:ext uri="{FF2B5EF4-FFF2-40B4-BE49-F238E27FC236}">
                <a16:creationId xmlns:a16="http://schemas.microsoft.com/office/drawing/2014/main" id="{79EFA6C2-F234-8C90-8C8A-DA65AD9EA579}"/>
              </a:ext>
            </a:extLst>
          </p:cNvPr>
          <p:cNvSpPr>
            <a:spLocks noGrp="1"/>
          </p:cNvSpPr>
          <p:nvPr>
            <p:ph type="sldNum" sz="quarter" idx="12"/>
          </p:nvPr>
        </p:nvSpPr>
        <p:spPr>
          <a:solidFill>
            <a:schemeClr val="accent1">
              <a:lumMod val="90000"/>
              <a:lumOff val="10000"/>
            </a:schemeClr>
          </a:solidFill>
        </p:spPr>
        <p:txBody>
          <a:bodyPr/>
          <a:lstStyle>
            <a:lvl1pPr>
              <a:defRPr b="1">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97362254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560442"/>
            <a:ext cx="8229600" cy="2379013"/>
          </a:xfrm>
        </p:spPr>
        <p:txBody>
          <a:bodyPr anchor="b">
            <a:normAutofit/>
          </a:bodyPr>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8"/>
            <a:ext cx="7588155" cy="1029310"/>
          </a:xfrm>
        </p:spPr>
        <p:txBody>
          <a:bodyPr>
            <a:normAutofit/>
          </a:bodyPr>
          <a:lstStyle>
            <a:lvl1pPr marL="0" indent="0" algn="ctr">
              <a:buNone/>
              <a:defRPr sz="20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10">
            <a:extLst>
              <a:ext uri="{FF2B5EF4-FFF2-40B4-BE49-F238E27FC236}">
                <a16:creationId xmlns:a16="http://schemas.microsoft.com/office/drawing/2014/main" id="{D4522F89-1E56-F306-053D-C0B18C5254E7}"/>
              </a:ext>
            </a:extLst>
          </p:cNvPr>
          <p:cNvSpPr>
            <a:spLocks noGrp="1"/>
          </p:cNvSpPr>
          <p:nvPr>
            <p:ph type="ftr" sz="quarter" idx="11"/>
          </p:nvPr>
        </p:nvSpPr>
        <p:spPr/>
        <p:txBody>
          <a:bodyPr/>
          <a:lstStyle>
            <a:lvl1pPr>
              <a:defRPr>
                <a:solidFill>
                  <a:schemeClr val="accent5"/>
                </a:solidFill>
              </a:defRPr>
            </a:lvl1pPr>
          </a:lstStyle>
          <a:p>
            <a:endParaRPr lang="en-US"/>
          </a:p>
        </p:txBody>
      </p:sp>
      <p:sp>
        <p:nvSpPr>
          <p:cNvPr id="10" name="Date Placeholder 9">
            <a:extLst>
              <a:ext uri="{FF2B5EF4-FFF2-40B4-BE49-F238E27FC236}">
                <a16:creationId xmlns:a16="http://schemas.microsoft.com/office/drawing/2014/main" id="{27A8B4BE-CB35-E626-11EF-80FAE0CAA2A0}"/>
              </a:ext>
            </a:extLst>
          </p:cNvPr>
          <p:cNvSpPr>
            <a:spLocks noGrp="1"/>
          </p:cNvSpPr>
          <p:nvPr>
            <p:ph type="dt" sz="half" idx="10"/>
          </p:nvPr>
        </p:nvSpPr>
        <p:spPr/>
        <p:txBody>
          <a:bodyPr/>
          <a:lstStyle>
            <a:lvl1pPr>
              <a:defRPr>
                <a:solidFill>
                  <a:schemeClr val="accent5"/>
                </a:solidFill>
              </a:defRPr>
            </a:lvl1pPr>
          </a:lstStyle>
          <a:p>
            <a:fld id="{3E210372-FEEA-4AC4-970C-33B7A2663863}" type="datetime1">
              <a:rPr lang="en-US" smtClean="0"/>
              <a:t>4/2/2026</a:t>
            </a:fld>
            <a:endParaRPr lang="en-US"/>
          </a:p>
        </p:txBody>
      </p:sp>
      <p:sp>
        <p:nvSpPr>
          <p:cNvPr id="12" name="Slide Number Placeholder 11">
            <a:extLst>
              <a:ext uri="{FF2B5EF4-FFF2-40B4-BE49-F238E27FC236}">
                <a16:creationId xmlns:a16="http://schemas.microsoft.com/office/drawing/2014/main" id="{A3CBFF5E-85B0-1C59-039F-716ADF0BFD76}"/>
              </a:ext>
            </a:extLst>
          </p:cNvPr>
          <p:cNvSpPr>
            <a:spLocks noGrp="1"/>
          </p:cNvSpPr>
          <p:nvPr>
            <p:ph type="sldNum" sz="quarter" idx="12"/>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71430888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85800" y="685800"/>
            <a:ext cx="10789920" cy="972373"/>
          </a:xfrm>
          <a:prstGeom prst="rect">
            <a:avLst/>
          </a:prstGeom>
          <a:ln>
            <a:noFill/>
          </a:ln>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85800" y="1828800"/>
            <a:ext cx="10789920" cy="43891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0363200" y="6309360"/>
            <a:ext cx="1295400" cy="548640"/>
          </a:xfrm>
          <a:prstGeom prst="rect">
            <a:avLst/>
          </a:prstGeom>
          <a:noFill/>
        </p:spPr>
        <p:txBody>
          <a:bodyPr vert="horz" lIns="228600" tIns="45720" rIns="228600" bIns="45720" rtlCol="0" anchor="ctr"/>
          <a:lstStyle>
            <a:lvl1pPr algn="ctr" rtl="0">
              <a:defRPr sz="900" b="1" i="0">
                <a:solidFill>
                  <a:schemeClr val="accent1"/>
                </a:solidFill>
                <a:latin typeface="+mj-lt"/>
              </a:defRPr>
            </a:lvl1pPr>
          </a:lstStyle>
          <a:p>
            <a:fld id="{8380909B-5CD7-4E10-93D5-3D93F3E305F0}" type="datetime1">
              <a:rPr lang="en-US" smtClean="0"/>
              <a:t>4/2/2026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0" y="6309360"/>
            <a:ext cx="1444752" cy="548640"/>
          </a:xfrm>
          <a:prstGeom prst="rect">
            <a:avLst/>
          </a:prstGeom>
          <a:noFill/>
        </p:spPr>
        <p:txBody>
          <a:bodyPr vert="horz" lIns="228600" tIns="45720" rIns="228600" bIns="45720" rtlCol="0" anchor="ctr"/>
          <a:lstStyle>
            <a:lvl1pPr algn="ctr" rtl="0">
              <a:defRPr sz="900" b="1" i="0">
                <a:solidFill>
                  <a:schemeClr val="accent1"/>
                </a:solidFill>
                <a:latin typeface="+mj-lt"/>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noChangeAspect="1"/>
          </p:cNvSpPr>
          <p:nvPr>
            <p:ph type="sldNum" sz="quarter" idx="4"/>
          </p:nvPr>
        </p:nvSpPr>
        <p:spPr>
          <a:xfrm>
            <a:off x="11644076" y="6309360"/>
            <a:ext cx="547924" cy="548640"/>
          </a:xfrm>
          <a:prstGeom prst="rect">
            <a:avLst/>
          </a:prstGeom>
          <a:solidFill>
            <a:schemeClr val="accent1"/>
          </a:solidFill>
        </p:spPr>
        <p:txBody>
          <a:bodyPr vert="horz" lIns="91440" tIns="45720" rIns="91440" bIns="45720" rtlCol="0" anchor="ctr"/>
          <a:lstStyle>
            <a:lvl1pPr algn="ctr" rtl="0">
              <a:defRPr sz="900" b="1" i="0">
                <a:solidFill>
                  <a:schemeClr val="accent5"/>
                </a:solidFill>
                <a:latin typeface="+mj-lt"/>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00464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Lst>
  <p:hf hdr="0"/>
  <p:txStyles>
    <p:titleStyle>
      <a:lvl1pPr algn="l" defTabSz="914400" rtl="0" eaLnBrk="1" latinLnBrk="0" hangingPunct="1">
        <a:lnSpc>
          <a:spcPct val="80000"/>
        </a:lnSpc>
        <a:spcBef>
          <a:spcPct val="0"/>
        </a:spcBef>
        <a:buNone/>
        <a:defRPr sz="3600" b="1" i="0" kern="1200" spc="0" baseline="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b="0" i="0" kern="1200">
          <a:solidFill>
            <a:schemeClr val="accent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orient="horz" pos="2160" userDrawn="1">
          <p15:clr>
            <a:srgbClr val="F26B43"/>
          </p15:clr>
        </p15:guide>
        <p15:guide id="24" pos="3840" userDrawn="1">
          <p15:clr>
            <a:srgbClr val="F26B43"/>
          </p15:clr>
        </p15:guide>
        <p15:guide id="25" pos="7296" userDrawn="1">
          <p15:clr>
            <a:srgbClr val="F26B43"/>
          </p15:clr>
        </p15:guide>
        <p15:guide id="26"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8.svg"/><Relationship Id="rId7" Type="http://schemas.openxmlformats.org/officeDocument/2006/relationships/image" Target="../media/image23.svg"/><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22.svg"/><Relationship Id="rId5" Type="http://schemas.openxmlformats.org/officeDocument/2006/relationships/image" Target="../media/image21.sv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18.xml"/><Relationship Id="rId1" Type="http://schemas.openxmlformats.org/officeDocument/2006/relationships/slideLayout" Target="../slideLayouts/slideLayout50.xml"/><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8.svg"/><Relationship Id="rId7" Type="http://schemas.openxmlformats.org/officeDocument/2006/relationships/image" Target="../media/image36.svg"/><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6.xml"/><Relationship Id="rId1" Type="http://schemas.openxmlformats.org/officeDocument/2006/relationships/slideLayout" Target="../slideLayouts/slideLayout50.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7.xml"/><Relationship Id="rId1" Type="http://schemas.openxmlformats.org/officeDocument/2006/relationships/slideLayout" Target="../slideLayouts/slideLayout50.xml"/><Relationship Id="rId6" Type="http://schemas.openxmlformats.org/officeDocument/2006/relationships/image" Target="../media/image42.svg"/><Relationship Id="rId5" Type="http://schemas.openxmlformats.org/officeDocument/2006/relationships/image" Target="../media/image41.svg"/><Relationship Id="rId4" Type="http://schemas.openxmlformats.org/officeDocument/2006/relationships/image" Target="../media/image40.svg"/></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8.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8.svg"/><Relationship Id="rId7"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15.sv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022F3-11FB-47BE-6129-CB8F309396BD}"/>
              </a:ext>
            </a:extLst>
          </p:cNvPr>
          <p:cNvSpPr>
            <a:spLocks noGrp="1"/>
          </p:cNvSpPr>
          <p:nvPr>
            <p:ph type="title"/>
          </p:nvPr>
        </p:nvSpPr>
        <p:spPr>
          <a:xfrm>
            <a:off x="701040" y="210639"/>
            <a:ext cx="10789920" cy="1188720"/>
          </a:xfrm>
        </p:spPr>
        <p:txBody>
          <a:bodyPr/>
          <a:lstStyle/>
          <a:p>
            <a:pPr algn="ctr"/>
            <a:r>
              <a:rPr lang="en-US" dirty="0"/>
              <a:t>Tre’</a:t>
            </a:r>
          </a:p>
        </p:txBody>
      </p:sp>
      <p:sp>
        <p:nvSpPr>
          <p:cNvPr id="3" name="Content Placeholder 2">
            <a:extLst>
              <a:ext uri="{FF2B5EF4-FFF2-40B4-BE49-F238E27FC236}">
                <a16:creationId xmlns:a16="http://schemas.microsoft.com/office/drawing/2014/main" id="{4321819C-4A91-0645-1332-11DE1405CCBC}"/>
              </a:ext>
            </a:extLst>
          </p:cNvPr>
          <p:cNvSpPr>
            <a:spLocks noGrp="1"/>
          </p:cNvSpPr>
          <p:nvPr>
            <p:ph sz="quarter" idx="15"/>
          </p:nvPr>
        </p:nvSpPr>
        <p:spPr>
          <a:xfrm>
            <a:off x="442452" y="1854924"/>
            <a:ext cx="3598606" cy="5003076"/>
          </a:xfrm>
        </p:spPr>
        <p:txBody>
          <a:bodyPr>
            <a:normAutofit/>
          </a:bodyPr>
          <a:lstStyle/>
          <a:p>
            <a:r>
              <a:rPr lang="en-US" sz="2000" dirty="0"/>
              <a:t>Software engineer</a:t>
            </a:r>
          </a:p>
          <a:p>
            <a:r>
              <a:rPr lang="en-US" sz="2000" dirty="0"/>
              <a:t>Working with React, Node, JavaScript, &amp; frontend development</a:t>
            </a:r>
          </a:p>
          <a:p>
            <a:r>
              <a:rPr lang="en-US" sz="2000" dirty="0"/>
              <a:t>Passionate about improving web accessibility</a:t>
            </a:r>
          </a:p>
          <a:p>
            <a:r>
              <a:rPr lang="en-US" sz="2000" dirty="0"/>
              <a:t>Yoga Practitioner</a:t>
            </a:r>
            <a:br>
              <a:rPr lang="en-US" sz="2000" dirty="0"/>
            </a:br>
            <a:endParaRPr lang="en-US" sz="2000" dirty="0"/>
          </a:p>
          <a:p>
            <a:pPr marL="0" indent="0" algn="ctr">
              <a:buNone/>
            </a:pPr>
            <a:r>
              <a:rPr lang="en-US" sz="2000" dirty="0"/>
              <a:t>San Diego, CA</a:t>
            </a:r>
          </a:p>
          <a:p>
            <a:pPr marL="0" indent="0" algn="ctr">
              <a:buNone/>
            </a:pPr>
            <a:r>
              <a:rPr lang="en-US" sz="2000" b="1" i="1" dirty="0"/>
              <a:t>TreGrisby.com</a:t>
            </a:r>
          </a:p>
        </p:txBody>
      </p:sp>
      <p:pic>
        <p:nvPicPr>
          <p:cNvPr id="10" name="Content Placeholder 9">
            <a:extLst>
              <a:ext uri="{FF2B5EF4-FFF2-40B4-BE49-F238E27FC236}">
                <a16:creationId xmlns:a16="http://schemas.microsoft.com/office/drawing/2014/main" id="{420449DC-1A50-528C-4163-3C8BC004495E}"/>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rcRect b="16055"/>
          <a:stretch>
            <a:fillRect/>
          </a:stretch>
        </p:blipFill>
        <p:spPr>
          <a:xfrm>
            <a:off x="4326194" y="1910442"/>
            <a:ext cx="7865806" cy="4952222"/>
          </a:xfrm>
          <a:prstGeom prst="rect">
            <a:avLst/>
          </a:prstGeom>
        </p:spPr>
      </p:pic>
    </p:spTree>
    <p:extLst>
      <p:ext uri="{BB962C8B-B14F-4D97-AF65-F5344CB8AC3E}">
        <p14:creationId xmlns:p14="http://schemas.microsoft.com/office/powerpoint/2010/main" val="3773017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113DE51-3BE2-4849-B94E-673A48A76A53}"/>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BA0E5C49-7260-5094-53C6-8B7331DDA0CA}"/>
              </a:ext>
            </a:extLst>
          </p:cNvPr>
          <p:cNvSpPr>
            <a:spLocks noGrp="1"/>
          </p:cNvSpPr>
          <p:nvPr>
            <p:ph sz="quarter" idx="16"/>
          </p:nvPr>
        </p:nvSpPr>
        <p:spPr>
          <a:xfrm>
            <a:off x="619125" y="581025"/>
            <a:ext cx="10972800" cy="670470"/>
          </a:xfrm>
        </p:spPr>
        <p:txBody>
          <a:bodyPr>
            <a:normAutofit fontScale="77500" lnSpcReduction="20000"/>
          </a:bodyPr>
          <a:lstStyle/>
          <a:p>
            <a:pPr marL="0" indent="0" algn="l">
              <a:buNone/>
            </a:pPr>
            <a:r>
              <a:rPr sz="4800">
                <a:solidFill>
                  <a:srgbClr val="105237"/>
                </a:solidFill>
                <a:effectLst/>
                <a:latin typeface="Avenir Next LT Pro" panose="020B0504020202020204" pitchFamily="34" charset="0"/>
              </a:rPr>
              <a:t>Intuitive Keyboard Navigation Paths </a:t>
            </a:r>
            <a:endParaRPr lang="en-US"/>
          </a:p>
        </p:txBody>
      </p:sp>
      <p:sp>
        <p:nvSpPr>
          <p:cNvPr id="7" name="Slide Number Placeholder 6">
            <a:extLst>
              <a:ext uri="{FF2B5EF4-FFF2-40B4-BE49-F238E27FC236}">
                <a16:creationId xmlns:a16="http://schemas.microsoft.com/office/drawing/2014/main" id="{07384FE6-0064-67C0-E6BB-0BC384CE1D57}"/>
              </a:ext>
            </a:extLst>
          </p:cNvPr>
          <p:cNvSpPr>
            <a:spLocks noGrp="1"/>
          </p:cNvSpPr>
          <p:nvPr>
            <p:ph type="sldNum" sz="quarter" idx="19"/>
          </p:nvPr>
        </p:nvSpPr>
        <p:spPr/>
        <p:txBody>
          <a:bodyPr/>
          <a:lstStyle/>
          <a:p>
            <a:fld id="{AEAA3239-9EA4-4A65-A281-97F994456D9F}" type="slidenum">
              <a:rPr lang="en-US" smtClean="0"/>
              <a:pPr/>
              <a:t>10</a:t>
            </a:fld>
            <a:endParaRPr lang="en-US" sz="900"/>
          </a:p>
        </p:txBody>
      </p:sp>
      <p:sp>
        <p:nvSpPr>
          <p:cNvPr id="9" name="TextBox 8">
            <a:extLst>
              <a:ext uri="{FF2B5EF4-FFF2-40B4-BE49-F238E27FC236}">
                <a16:creationId xmlns:a16="http://schemas.microsoft.com/office/drawing/2014/main" id="{8598EC3A-0F8B-4FDE-BE9D-D50D7706DE05}"/>
              </a:ext>
            </a:extLst>
          </p:cNvPr>
          <p:cNvSpPr txBox="1"/>
          <p:nvPr/>
        </p:nvSpPr>
        <p:spPr>
          <a:xfrm>
            <a:off x="2590800" y="2255959"/>
            <a:ext cx="3505200" cy="1726703"/>
          </a:xfrm>
          <a:prstGeom prst="rect">
            <a:avLst/>
          </a:prstGeom>
          <a:noFill/>
        </p:spPr>
        <p:txBody>
          <a:bodyPr wrap="square" rtlCol="0">
            <a:normAutofit fontScale="92500" lnSpcReduction="10000"/>
          </a:bodyPr>
          <a:lstStyle/>
          <a:p>
            <a:pPr marL="0" algn="l">
              <a:spcAft>
                <a:spcPts val="1350"/>
              </a:spcAft>
              <a:buNone/>
            </a:pPr>
            <a:r>
              <a:rPr sz="4800" b="1">
                <a:solidFill>
                  <a:srgbClr val="105237"/>
                </a:solidFill>
                <a:effectLst/>
                <a:latin typeface="Avenir Next LT Pro" panose="020B0504020202020204" pitchFamily="34" charset="0"/>
              </a:rPr>
              <a:t>01</a:t>
            </a:r>
            <a:r>
              <a:rPr>
                <a:effectLst/>
              </a:rPr>
              <a:t> </a:t>
            </a:r>
          </a:p>
          <a:p>
            <a:pPr marL="0" algn="l">
              <a:spcAft>
                <a:spcPts val="750"/>
              </a:spcAft>
              <a:buNone/>
            </a:pPr>
            <a:r>
              <a:rPr sz="1425" b="1">
                <a:solidFill>
                  <a:srgbClr val="105237"/>
                </a:solidFill>
                <a:effectLst/>
                <a:latin typeface="Avenir Next LT Pro" panose="020B0504020202020204" pitchFamily="34" charset="0"/>
              </a:rPr>
              <a:t>Group Related Controls </a:t>
            </a:r>
            <a:endParaRPr>
              <a:effectLst/>
            </a:endParaRPr>
          </a:p>
          <a:p>
            <a:pPr marL="0" algn="l">
              <a:buNone/>
            </a:pPr>
            <a:r>
              <a:rPr sz="1350" b="0">
                <a:solidFill>
                  <a:srgbClr val="105237"/>
                </a:solidFill>
                <a:effectLst/>
                <a:latin typeface="Avenir Next LT Pro" panose="020B0504020202020204" pitchFamily="34" charset="0"/>
              </a:rPr>
              <a:t>Arrange interactive elements in logical clusters to streamline navigation and minimize unnecessary tab stops. </a:t>
            </a:r>
            <a:endParaRPr lang="en-US"/>
          </a:p>
        </p:txBody>
      </p:sp>
      <p:sp>
        <p:nvSpPr>
          <p:cNvPr id="10" name="TextBox 9">
            <a:extLst>
              <a:ext uri="{FF2B5EF4-FFF2-40B4-BE49-F238E27FC236}">
                <a16:creationId xmlns:a16="http://schemas.microsoft.com/office/drawing/2014/main" id="{FDD0EF9E-21DB-44C8-9EB4-3CE68C7B7AC4}"/>
              </a:ext>
            </a:extLst>
          </p:cNvPr>
          <p:cNvSpPr txBox="1"/>
          <p:nvPr/>
        </p:nvSpPr>
        <p:spPr>
          <a:xfrm>
            <a:off x="6324600" y="2255959"/>
            <a:ext cx="3505200" cy="1726703"/>
          </a:xfrm>
          <a:prstGeom prst="rect">
            <a:avLst/>
          </a:prstGeom>
          <a:noFill/>
        </p:spPr>
        <p:txBody>
          <a:bodyPr wrap="square" rtlCol="0">
            <a:normAutofit fontScale="92500" lnSpcReduction="10000"/>
          </a:bodyPr>
          <a:lstStyle/>
          <a:p>
            <a:pPr marL="0" algn="l">
              <a:spcAft>
                <a:spcPts val="1350"/>
              </a:spcAft>
              <a:buNone/>
            </a:pPr>
            <a:r>
              <a:rPr sz="4800" b="1">
                <a:solidFill>
                  <a:srgbClr val="105237"/>
                </a:solidFill>
                <a:effectLst/>
                <a:latin typeface="Avenir Next LT Pro" panose="020B0504020202020204" pitchFamily="34" charset="0"/>
              </a:rPr>
              <a:t>02</a:t>
            </a:r>
            <a:r>
              <a:rPr>
                <a:effectLst/>
              </a:rPr>
              <a:t> </a:t>
            </a:r>
          </a:p>
          <a:p>
            <a:pPr marL="0" algn="l">
              <a:spcAft>
                <a:spcPts val="750"/>
              </a:spcAft>
              <a:buNone/>
            </a:pPr>
            <a:r>
              <a:rPr sz="1425" b="1">
                <a:solidFill>
                  <a:srgbClr val="105237"/>
                </a:solidFill>
                <a:effectLst/>
                <a:latin typeface="Avenir Next LT Pro" panose="020B0504020202020204" pitchFamily="34" charset="0"/>
              </a:rPr>
              <a:t>Enable Skip Links </a:t>
            </a:r>
            <a:endParaRPr>
              <a:effectLst/>
            </a:endParaRPr>
          </a:p>
          <a:p>
            <a:pPr marL="0" algn="l">
              <a:buNone/>
            </a:pPr>
            <a:r>
              <a:rPr sz="1350" b="0">
                <a:solidFill>
                  <a:srgbClr val="105237"/>
                </a:solidFill>
                <a:effectLst/>
                <a:latin typeface="Avenir Next LT Pro" panose="020B0504020202020204" pitchFamily="34" charset="0"/>
              </a:rPr>
              <a:t>Provide skip links to allow users to bypass repetitive content and jump directly to main sections. </a:t>
            </a:r>
            <a:endParaRPr lang="en-US"/>
          </a:p>
        </p:txBody>
      </p:sp>
      <p:sp>
        <p:nvSpPr>
          <p:cNvPr id="11" name="TextBox 10">
            <a:extLst>
              <a:ext uri="{FF2B5EF4-FFF2-40B4-BE49-F238E27FC236}">
                <a16:creationId xmlns:a16="http://schemas.microsoft.com/office/drawing/2014/main" id="{C191D4E6-5E59-4827-9297-A300F014E9ED}"/>
              </a:ext>
            </a:extLst>
          </p:cNvPr>
          <p:cNvSpPr txBox="1"/>
          <p:nvPr/>
        </p:nvSpPr>
        <p:spPr>
          <a:xfrm>
            <a:off x="847725" y="4125304"/>
            <a:ext cx="3505200" cy="1726703"/>
          </a:xfrm>
          <a:prstGeom prst="rect">
            <a:avLst/>
          </a:prstGeom>
          <a:noFill/>
        </p:spPr>
        <p:txBody>
          <a:bodyPr wrap="square" rtlCol="0">
            <a:normAutofit fontScale="92500"/>
          </a:bodyPr>
          <a:lstStyle/>
          <a:p>
            <a:pPr marL="0" algn="l">
              <a:spcAft>
                <a:spcPts val="1350"/>
              </a:spcAft>
              <a:buNone/>
            </a:pPr>
            <a:r>
              <a:rPr sz="4800" b="1">
                <a:solidFill>
                  <a:srgbClr val="105237"/>
                </a:solidFill>
                <a:effectLst/>
                <a:latin typeface="Avenir Next LT Pro" panose="020B0504020202020204" pitchFamily="34" charset="0"/>
              </a:rPr>
              <a:t>03</a:t>
            </a:r>
            <a:r>
              <a:rPr>
                <a:effectLst/>
              </a:rPr>
              <a:t> </a:t>
            </a:r>
          </a:p>
          <a:p>
            <a:pPr marL="0" algn="l">
              <a:spcAft>
                <a:spcPts val="750"/>
              </a:spcAft>
              <a:buNone/>
            </a:pPr>
            <a:r>
              <a:rPr sz="1425" b="1">
                <a:solidFill>
                  <a:srgbClr val="105237"/>
                </a:solidFill>
                <a:effectLst/>
                <a:latin typeface="Avenir Next LT Pro" panose="020B0504020202020204" pitchFamily="34" charset="0"/>
              </a:rPr>
              <a:t>Prioritize Content Order </a:t>
            </a:r>
            <a:endParaRPr>
              <a:effectLst/>
            </a:endParaRPr>
          </a:p>
          <a:p>
            <a:pPr marL="0" algn="l">
              <a:buNone/>
            </a:pPr>
            <a:r>
              <a:rPr sz="1350" b="0">
                <a:solidFill>
                  <a:srgbClr val="105237"/>
                </a:solidFill>
                <a:effectLst/>
                <a:latin typeface="Avenir Next LT Pro" panose="020B0504020202020204" pitchFamily="34" charset="0"/>
              </a:rPr>
              <a:t>Ensure the tab order follows the meaningful content sequence, not decorative elements. </a:t>
            </a:r>
            <a:endParaRPr lang="en-US"/>
          </a:p>
        </p:txBody>
      </p:sp>
      <p:sp>
        <p:nvSpPr>
          <p:cNvPr id="12" name="TextBox 11">
            <a:extLst>
              <a:ext uri="{FF2B5EF4-FFF2-40B4-BE49-F238E27FC236}">
                <a16:creationId xmlns:a16="http://schemas.microsoft.com/office/drawing/2014/main" id="{E06AEB5F-7D0E-41A2-A071-F431546AB2E3}"/>
              </a:ext>
            </a:extLst>
          </p:cNvPr>
          <p:cNvSpPr txBox="1"/>
          <p:nvPr/>
        </p:nvSpPr>
        <p:spPr>
          <a:xfrm>
            <a:off x="4352925" y="4125305"/>
            <a:ext cx="3505200" cy="1726703"/>
          </a:xfrm>
          <a:prstGeom prst="rect">
            <a:avLst/>
          </a:prstGeom>
          <a:noFill/>
        </p:spPr>
        <p:txBody>
          <a:bodyPr wrap="square" rtlCol="0">
            <a:normAutofit fontScale="92500"/>
          </a:bodyPr>
          <a:lstStyle/>
          <a:p>
            <a:pPr marL="0" algn="l">
              <a:spcAft>
                <a:spcPts val="1350"/>
              </a:spcAft>
              <a:buNone/>
            </a:pPr>
            <a:r>
              <a:rPr sz="4800" b="1">
                <a:solidFill>
                  <a:srgbClr val="105237"/>
                </a:solidFill>
                <a:effectLst/>
                <a:latin typeface="Avenir Next LT Pro" panose="020B0504020202020204" pitchFamily="34" charset="0"/>
              </a:rPr>
              <a:t>04</a:t>
            </a:r>
            <a:r>
              <a:rPr>
                <a:effectLst/>
              </a:rPr>
              <a:t> </a:t>
            </a:r>
          </a:p>
          <a:p>
            <a:pPr marL="0" algn="l">
              <a:spcAft>
                <a:spcPts val="750"/>
              </a:spcAft>
              <a:buNone/>
            </a:pPr>
            <a:r>
              <a:rPr sz="1425" b="1">
                <a:solidFill>
                  <a:srgbClr val="105237"/>
                </a:solidFill>
                <a:effectLst/>
                <a:latin typeface="Avenir Next LT Pro" panose="020B0504020202020204" pitchFamily="34" charset="0"/>
              </a:rPr>
              <a:t>Align with Visual Layout </a:t>
            </a:r>
            <a:endParaRPr>
              <a:effectLst/>
            </a:endParaRPr>
          </a:p>
          <a:p>
            <a:pPr marL="0" algn="l">
              <a:buNone/>
            </a:pPr>
            <a:r>
              <a:rPr sz="1350" b="0">
                <a:solidFill>
                  <a:srgbClr val="105237"/>
                </a:solidFill>
                <a:effectLst/>
                <a:latin typeface="Avenir Next LT Pro" panose="020B0504020202020204" pitchFamily="34" charset="0"/>
              </a:rPr>
              <a:t>Match keyboard navigation paths to the visual arrangement for predictability and ease of use. </a:t>
            </a:r>
            <a:endParaRPr lang="en-US"/>
          </a:p>
        </p:txBody>
      </p:sp>
      <p:sp>
        <p:nvSpPr>
          <p:cNvPr id="13" name="TextBox 12">
            <a:extLst>
              <a:ext uri="{FF2B5EF4-FFF2-40B4-BE49-F238E27FC236}">
                <a16:creationId xmlns:a16="http://schemas.microsoft.com/office/drawing/2014/main" id="{284801E1-0DFF-4525-BCFB-4114DA8FD081}"/>
              </a:ext>
            </a:extLst>
          </p:cNvPr>
          <p:cNvSpPr txBox="1"/>
          <p:nvPr/>
        </p:nvSpPr>
        <p:spPr>
          <a:xfrm>
            <a:off x="8086725" y="4125305"/>
            <a:ext cx="3505200" cy="1726703"/>
          </a:xfrm>
          <a:prstGeom prst="rect">
            <a:avLst/>
          </a:prstGeom>
          <a:noFill/>
        </p:spPr>
        <p:txBody>
          <a:bodyPr wrap="square" rtlCol="0">
            <a:normAutofit fontScale="92500"/>
          </a:bodyPr>
          <a:lstStyle/>
          <a:p>
            <a:pPr marL="0" algn="l">
              <a:spcAft>
                <a:spcPts val="1350"/>
              </a:spcAft>
              <a:buNone/>
            </a:pPr>
            <a:r>
              <a:rPr sz="4800" b="1">
                <a:solidFill>
                  <a:srgbClr val="105237"/>
                </a:solidFill>
                <a:effectLst/>
                <a:latin typeface="Avenir Next LT Pro" panose="020B0504020202020204" pitchFamily="34" charset="0"/>
              </a:rPr>
              <a:t>05</a:t>
            </a:r>
            <a:r>
              <a:rPr>
                <a:effectLst/>
              </a:rPr>
              <a:t> </a:t>
            </a:r>
          </a:p>
          <a:p>
            <a:pPr marL="0" algn="l">
              <a:spcAft>
                <a:spcPts val="750"/>
              </a:spcAft>
              <a:buNone/>
            </a:pPr>
            <a:r>
              <a:rPr sz="1425" b="1">
                <a:solidFill>
                  <a:srgbClr val="105237"/>
                </a:solidFill>
                <a:effectLst/>
                <a:latin typeface="Avenir Next LT Pro" panose="020B0504020202020204" pitchFamily="34" charset="0"/>
              </a:rPr>
              <a:t>Test with Users </a:t>
            </a:r>
            <a:endParaRPr>
              <a:effectLst/>
            </a:endParaRPr>
          </a:p>
          <a:p>
            <a:pPr marL="0" algn="l">
              <a:buNone/>
            </a:pPr>
            <a:r>
              <a:rPr sz="1350" b="0">
                <a:solidFill>
                  <a:srgbClr val="105237"/>
                </a:solidFill>
                <a:effectLst/>
                <a:latin typeface="Avenir Next LT Pro" panose="020B0504020202020204" pitchFamily="34" charset="0"/>
              </a:rPr>
              <a:t>Conduct usability testing to validate navigation logic and identify areas for improvement. </a:t>
            </a:r>
            <a:endParaRPr lang="en-US"/>
          </a:p>
        </p:txBody>
      </p:sp>
    </p:spTree>
    <p:extLst>
      <p:ext uri="{BB962C8B-B14F-4D97-AF65-F5344CB8AC3E}">
        <p14:creationId xmlns:p14="http://schemas.microsoft.com/office/powerpoint/2010/main" val="31408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CB7787E-540F-44BB-9C52-26F6F3F988BD}"/>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B37B9CCC-72DD-4B06-A661-E6BC3CA747C7}"/>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272010"/>
            <a:ext cx="857250" cy="857250"/>
          </a:xfrm>
          <a:prstGeom prst="rect">
            <a:avLst/>
          </a:prstGeom>
        </p:spPr>
      </p:pic>
      <p:sp>
        <p:nvSpPr>
          <p:cNvPr id="7" name="Slide Number Placeholder 6">
            <a:extLst>
              <a:ext uri="{FF2B5EF4-FFF2-40B4-BE49-F238E27FC236}">
                <a16:creationId xmlns:a16="http://schemas.microsoft.com/office/drawing/2014/main" id="{97752CF9-0DDC-7597-1AE3-790930ECCC62}"/>
              </a:ext>
            </a:extLst>
          </p:cNvPr>
          <p:cNvSpPr>
            <a:spLocks noGrp="1"/>
          </p:cNvSpPr>
          <p:nvPr>
            <p:ph type="sldNum" sz="quarter" idx="19"/>
          </p:nvPr>
        </p:nvSpPr>
        <p:spPr/>
        <p:txBody>
          <a:bodyPr/>
          <a:lstStyle/>
          <a:p>
            <a:fld id="{AEAA3239-9EA4-4A65-A281-97F994456D9F}" type="slidenum">
              <a:rPr lang="en-US" smtClean="0"/>
              <a:pPr/>
              <a:t>11</a:t>
            </a:fld>
            <a:endParaRPr lang="en-US" sz="900"/>
          </a:p>
        </p:txBody>
      </p:sp>
      <p:pic>
        <p:nvPicPr>
          <p:cNvPr id="10" name="Graphic 9" descr="A vector illustration icon of a high-contrast outline around a button, representing visible focus, with a transparent background">
            <a:extLst>
              <a:ext uri="{FF2B5EF4-FFF2-40B4-BE49-F238E27FC236}">
                <a16:creationId xmlns:a16="http://schemas.microsoft.com/office/drawing/2014/main" id="{119DB18A-7362-40B0-A520-11E4AD9CEB3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825" y="2376785"/>
            <a:ext cx="647700" cy="647700"/>
          </a:xfrm>
          <a:prstGeom prst="ellipse">
            <a:avLst/>
          </a:prstGeom>
        </p:spPr>
      </p:pic>
      <p:pic>
        <p:nvPicPr>
          <p:cNvPr id="11" name="Graphic 10">
            <a:extLst>
              <a:ext uri="{FF2B5EF4-FFF2-40B4-BE49-F238E27FC236}">
                <a16:creationId xmlns:a16="http://schemas.microsoft.com/office/drawing/2014/main" id="{919ADB56-257F-4174-91BA-90E7E205824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2272010"/>
            <a:ext cx="857250" cy="857250"/>
          </a:xfrm>
          <a:prstGeom prst="rect">
            <a:avLst/>
          </a:prstGeom>
        </p:spPr>
      </p:pic>
      <p:pic>
        <p:nvPicPr>
          <p:cNvPr id="12" name="Graphic 11" descr="A vector illustration icon of an underlined text link, representing underline focus, with a transparent background">
            <a:extLst>
              <a:ext uri="{FF2B5EF4-FFF2-40B4-BE49-F238E27FC236}">
                <a16:creationId xmlns:a16="http://schemas.microsoft.com/office/drawing/2014/main" id="{A13B1665-5B26-410F-9731-A7FAB723302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7000" y="2376785"/>
            <a:ext cx="647700" cy="647700"/>
          </a:xfrm>
          <a:prstGeom prst="ellipse">
            <a:avLst/>
          </a:prstGeom>
        </p:spPr>
      </p:pic>
      <p:pic>
        <p:nvPicPr>
          <p:cNvPr id="13" name="Graphic 12">
            <a:extLst>
              <a:ext uri="{FF2B5EF4-FFF2-40B4-BE49-F238E27FC236}">
                <a16:creationId xmlns:a16="http://schemas.microsoft.com/office/drawing/2014/main" id="{2270BC3C-43B0-4D25-A17F-828005AB53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707880"/>
            <a:ext cx="857250" cy="857250"/>
          </a:xfrm>
          <a:prstGeom prst="rect">
            <a:avLst/>
          </a:prstGeom>
        </p:spPr>
      </p:pic>
      <p:pic>
        <p:nvPicPr>
          <p:cNvPr id="14" name="Graphic 13" descr="A vector illustration icon of a button with a custom animated glow, representing custom shape focus, with a transparent background">
            <a:extLst>
              <a:ext uri="{FF2B5EF4-FFF2-40B4-BE49-F238E27FC236}">
                <a16:creationId xmlns:a16="http://schemas.microsoft.com/office/drawing/2014/main" id="{90B0F14B-2ADF-43F2-9C81-92E9BC32AE6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5825" y="4812655"/>
            <a:ext cx="647700" cy="647700"/>
          </a:xfrm>
          <a:prstGeom prst="ellipse">
            <a:avLst/>
          </a:prstGeom>
        </p:spPr>
      </p:pic>
      <p:pic>
        <p:nvPicPr>
          <p:cNvPr id="15" name="Graphic 14">
            <a:extLst>
              <a:ext uri="{FF2B5EF4-FFF2-40B4-BE49-F238E27FC236}">
                <a16:creationId xmlns:a16="http://schemas.microsoft.com/office/drawing/2014/main" id="{E2BD8169-5C64-48CA-923E-6489F08BCD1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4707880"/>
            <a:ext cx="857250" cy="857250"/>
          </a:xfrm>
          <a:prstGeom prst="rect">
            <a:avLst/>
          </a:prstGeom>
        </p:spPr>
      </p:pic>
      <p:pic>
        <p:nvPicPr>
          <p:cNvPr id="16" name="Graphic 15" descr="A vector illustration icon of a button with no visible outline or indicator, representing lack of focus, with a transparent background">
            <a:extLst>
              <a:ext uri="{FF2B5EF4-FFF2-40B4-BE49-F238E27FC236}">
                <a16:creationId xmlns:a16="http://schemas.microsoft.com/office/drawing/2014/main" id="{CC9DE8DB-79AD-4886-8D05-6A53D5CA1F0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77000" y="4812655"/>
            <a:ext cx="647700" cy="647700"/>
          </a:xfrm>
          <a:prstGeom prst="ellipse">
            <a:avLst/>
          </a:prstGeom>
        </p:spPr>
      </p:pic>
      <p:sp>
        <p:nvSpPr>
          <p:cNvPr id="17" name="TextBox 16">
            <a:extLst>
              <a:ext uri="{FF2B5EF4-FFF2-40B4-BE49-F238E27FC236}">
                <a16:creationId xmlns:a16="http://schemas.microsoft.com/office/drawing/2014/main" id="{BF0D49B2-7139-42C9-A200-A1E4810ECDF5}"/>
              </a:ext>
            </a:extLst>
          </p:cNvPr>
          <p:cNvSpPr txBox="1"/>
          <p:nvPr/>
        </p:nvSpPr>
        <p:spPr>
          <a:xfrm>
            <a:off x="619125" y="1038225"/>
            <a:ext cx="10972800" cy="502890"/>
          </a:xfrm>
          <a:prstGeom prst="rect">
            <a:avLst/>
          </a:prstGeom>
          <a:noFill/>
        </p:spPr>
        <p:txBody>
          <a:bodyPr wrap="square" rtlCol="0">
            <a:normAutofit fontScale="92500" lnSpcReduction="20000"/>
          </a:bodyPr>
          <a:lstStyle/>
          <a:p>
            <a:pPr marL="0" algn="l">
              <a:buNone/>
            </a:pPr>
            <a:r>
              <a:rPr sz="3600" b="0">
                <a:solidFill>
                  <a:srgbClr val="105237"/>
                </a:solidFill>
                <a:effectLst/>
                <a:latin typeface="Avenir Next LT Pro" panose="020B0504020202020204" pitchFamily="34" charset="0"/>
              </a:rPr>
              <a:t>Visible &amp; Logical Focus Indicators</a:t>
            </a:r>
            <a:r>
              <a:rPr>
                <a:effectLst/>
              </a:rPr>
              <a:t> </a:t>
            </a:r>
            <a:endParaRPr lang="en-US"/>
          </a:p>
        </p:txBody>
      </p:sp>
      <p:sp>
        <p:nvSpPr>
          <p:cNvPr id="18" name="TextBox 17">
            <a:extLst>
              <a:ext uri="{FF2B5EF4-FFF2-40B4-BE49-F238E27FC236}">
                <a16:creationId xmlns:a16="http://schemas.microsoft.com/office/drawing/2014/main" id="{106F3DE6-CEC6-4CAD-A844-F149D43C888D}"/>
              </a:ext>
            </a:extLst>
          </p:cNvPr>
          <p:cNvSpPr txBox="1"/>
          <p:nvPr/>
        </p:nvSpPr>
        <p:spPr>
          <a:xfrm>
            <a:off x="1866900" y="2357735"/>
            <a:ext cx="3810000" cy="1085403"/>
          </a:xfrm>
          <a:prstGeom prst="rect">
            <a:avLst/>
          </a:prstGeom>
          <a:noFill/>
        </p:spPr>
        <p:txBody>
          <a:bodyPr wrap="square" rtlCol="0">
            <a:normAutofit lnSpcReduction="10000"/>
          </a:bodyPr>
          <a:lstStyle/>
          <a:p>
            <a:pPr marL="0" algn="l">
              <a:buNone/>
            </a:pPr>
            <a:r>
              <a:rPr sz="1650" b="1">
                <a:solidFill>
                  <a:srgbClr val="105237"/>
                </a:solidFill>
                <a:effectLst/>
                <a:latin typeface="Avenir Next LT Pro" panose="020B0504020202020204" pitchFamily="34" charset="0"/>
              </a:rPr>
              <a:t>Outline Focus</a:t>
            </a:r>
            <a:r>
              <a:rPr>
                <a:effectLst/>
              </a:rPr>
              <a:t> </a:t>
            </a:r>
          </a:p>
          <a:p>
            <a:pPr marL="0" algn="l">
              <a:spcBef>
                <a:spcPts val="900"/>
              </a:spcBef>
              <a:buNone/>
            </a:pPr>
            <a:r>
              <a:rPr sz="1350" b="0">
                <a:solidFill>
                  <a:srgbClr val="105237"/>
                </a:solidFill>
                <a:effectLst/>
                <a:latin typeface="Avenir Next LT Pro" panose="020B0504020202020204" pitchFamily="34" charset="0"/>
              </a:rPr>
              <a:t>Uses a high-contrast border to highlight the active element. Rated highly for visibility and compliance with WCAG guidelines.</a:t>
            </a:r>
            <a:r>
              <a:rPr>
                <a:effectLst/>
              </a:rPr>
              <a:t> </a:t>
            </a:r>
            <a:endParaRPr lang="en-US"/>
          </a:p>
        </p:txBody>
      </p:sp>
      <p:sp>
        <p:nvSpPr>
          <p:cNvPr id="19" name="TextBox 18">
            <a:extLst>
              <a:ext uri="{FF2B5EF4-FFF2-40B4-BE49-F238E27FC236}">
                <a16:creationId xmlns:a16="http://schemas.microsoft.com/office/drawing/2014/main" id="{2E00D0A0-D340-4A6C-8C91-FACC7B2A9E7E}"/>
              </a:ext>
            </a:extLst>
          </p:cNvPr>
          <p:cNvSpPr txBox="1"/>
          <p:nvPr/>
        </p:nvSpPr>
        <p:spPr>
          <a:xfrm>
            <a:off x="7458075" y="2357735"/>
            <a:ext cx="3810000" cy="1085403"/>
          </a:xfrm>
          <a:prstGeom prst="rect">
            <a:avLst/>
          </a:prstGeom>
          <a:noFill/>
        </p:spPr>
        <p:txBody>
          <a:bodyPr wrap="square" rtlCol="0">
            <a:normAutofit lnSpcReduction="10000"/>
          </a:bodyPr>
          <a:lstStyle/>
          <a:p>
            <a:pPr marL="0" algn="l">
              <a:buNone/>
            </a:pPr>
            <a:r>
              <a:rPr sz="1650" b="1">
                <a:solidFill>
                  <a:srgbClr val="105237"/>
                </a:solidFill>
                <a:effectLst/>
                <a:latin typeface="Avenir Next LT Pro" panose="020B0504020202020204" pitchFamily="34" charset="0"/>
              </a:rPr>
              <a:t>Underline Focus</a:t>
            </a:r>
            <a:r>
              <a:rPr>
                <a:effectLst/>
              </a:rPr>
              <a:t> </a:t>
            </a:r>
          </a:p>
          <a:p>
            <a:pPr marL="0" algn="l">
              <a:spcBef>
                <a:spcPts val="900"/>
              </a:spcBef>
              <a:buNone/>
            </a:pPr>
            <a:r>
              <a:rPr sz="1350" b="0">
                <a:solidFill>
                  <a:srgbClr val="105237"/>
                </a:solidFill>
                <a:effectLst/>
                <a:latin typeface="Avenir Next LT Pro" panose="020B0504020202020204" pitchFamily="34" charset="0"/>
              </a:rPr>
              <a:t>Adds a clear underline to indicate focus. Effective for links and text </a:t>
            </a:r>
            <a:r>
              <a:rPr lang="en-US" sz="1350" b="0">
                <a:solidFill>
                  <a:srgbClr val="105237"/>
                </a:solidFill>
                <a:effectLst/>
                <a:latin typeface="Avenir Next LT Pro" panose="020B0504020202020204" pitchFamily="34" charset="0"/>
              </a:rPr>
              <a:t>elements but</a:t>
            </a:r>
            <a:r>
              <a:rPr sz="1350" b="0">
                <a:solidFill>
                  <a:srgbClr val="105237"/>
                </a:solidFill>
                <a:effectLst/>
                <a:latin typeface="Avenir Next LT Pro" panose="020B0504020202020204" pitchFamily="34" charset="0"/>
              </a:rPr>
              <a:t> may be less visible on complex backgrounds.</a:t>
            </a:r>
            <a:r>
              <a:rPr>
                <a:effectLst/>
              </a:rPr>
              <a:t> </a:t>
            </a:r>
            <a:endParaRPr lang="en-US"/>
          </a:p>
        </p:txBody>
      </p:sp>
      <p:sp>
        <p:nvSpPr>
          <p:cNvPr id="20" name="TextBox 19">
            <a:extLst>
              <a:ext uri="{FF2B5EF4-FFF2-40B4-BE49-F238E27FC236}">
                <a16:creationId xmlns:a16="http://schemas.microsoft.com/office/drawing/2014/main" id="{6DED9DA2-3D6A-4FB6-8E29-481B699C293A}"/>
              </a:ext>
            </a:extLst>
          </p:cNvPr>
          <p:cNvSpPr txBox="1"/>
          <p:nvPr/>
        </p:nvSpPr>
        <p:spPr>
          <a:xfrm>
            <a:off x="1866900" y="4793605"/>
            <a:ext cx="3810000" cy="1085403"/>
          </a:xfrm>
          <a:prstGeom prst="rect">
            <a:avLst/>
          </a:prstGeom>
          <a:noFill/>
        </p:spPr>
        <p:txBody>
          <a:bodyPr wrap="square" rtlCol="0">
            <a:normAutofit lnSpcReduction="10000"/>
          </a:bodyPr>
          <a:lstStyle/>
          <a:p>
            <a:r>
              <a:rPr sz="1650" b="1">
                <a:solidFill>
                  <a:srgbClr val="105237"/>
                </a:solidFill>
                <a:effectLst/>
                <a:latin typeface="Avenir Next LT Pro" panose="020B0504020202020204" pitchFamily="34" charset="0"/>
              </a:rPr>
              <a:t>Custom Shape Focus</a:t>
            </a:r>
            <a:r>
              <a:rPr>
                <a:effectLst/>
              </a:rPr>
              <a:t> </a:t>
            </a:r>
            <a:r>
              <a:rPr lang="en-US"/>
              <a:t>🤷🏾</a:t>
            </a:r>
            <a:endParaRPr lang="en-US">
              <a:effectLst/>
            </a:endParaRPr>
          </a:p>
          <a:p>
            <a:pPr marL="0" algn="l">
              <a:spcBef>
                <a:spcPts val="900"/>
              </a:spcBef>
              <a:buNone/>
            </a:pPr>
            <a:r>
              <a:rPr sz="1350" b="0">
                <a:solidFill>
                  <a:srgbClr val="105237"/>
                </a:solidFill>
                <a:effectLst/>
                <a:latin typeface="Avenir Next LT Pro" panose="020B0504020202020204" pitchFamily="34" charset="0"/>
              </a:rPr>
              <a:t>Employs unique shapes or animations for focus. Can improve aesthetics but may confuse users if not consistent.</a:t>
            </a:r>
            <a:r>
              <a:rPr>
                <a:effectLst/>
              </a:rPr>
              <a:t> </a:t>
            </a:r>
            <a:endParaRPr lang="en-US"/>
          </a:p>
        </p:txBody>
      </p:sp>
      <p:sp>
        <p:nvSpPr>
          <p:cNvPr id="21" name="TextBox 20">
            <a:extLst>
              <a:ext uri="{FF2B5EF4-FFF2-40B4-BE49-F238E27FC236}">
                <a16:creationId xmlns:a16="http://schemas.microsoft.com/office/drawing/2014/main" id="{49D4CD34-F03E-422B-834A-DA76DDBF1374}"/>
              </a:ext>
            </a:extLst>
          </p:cNvPr>
          <p:cNvSpPr txBox="1"/>
          <p:nvPr/>
        </p:nvSpPr>
        <p:spPr>
          <a:xfrm>
            <a:off x="7458075" y="4793605"/>
            <a:ext cx="3810000" cy="1085403"/>
          </a:xfrm>
          <a:prstGeom prst="rect">
            <a:avLst/>
          </a:prstGeom>
          <a:noFill/>
        </p:spPr>
        <p:txBody>
          <a:bodyPr wrap="square" rtlCol="0">
            <a:normAutofit lnSpcReduction="10000"/>
          </a:bodyPr>
          <a:lstStyle/>
          <a:p>
            <a:r>
              <a:rPr sz="1650" b="1">
                <a:solidFill>
                  <a:srgbClr val="105237"/>
                </a:solidFill>
                <a:effectLst/>
                <a:latin typeface="Avenir Next LT Pro" panose="020B0504020202020204" pitchFamily="34" charset="0"/>
              </a:rPr>
              <a:t>No Visible Focus</a:t>
            </a:r>
            <a:r>
              <a:rPr>
                <a:effectLst/>
              </a:rPr>
              <a:t> </a:t>
            </a:r>
            <a:r>
              <a:rPr lang="en-US"/>
              <a:t>🚫</a:t>
            </a:r>
            <a:endParaRPr lang="en-US">
              <a:effectLst/>
            </a:endParaRPr>
          </a:p>
          <a:p>
            <a:pPr marL="0" algn="l">
              <a:spcBef>
                <a:spcPts val="900"/>
              </a:spcBef>
              <a:buNone/>
            </a:pPr>
            <a:r>
              <a:rPr sz="1350" b="0">
                <a:solidFill>
                  <a:srgbClr val="105237"/>
                </a:solidFill>
                <a:effectLst/>
                <a:latin typeface="Avenir Next LT Pro" panose="020B0504020202020204" pitchFamily="34" charset="0"/>
              </a:rPr>
              <a:t>Lacks a clear indicator, leading to poor accessibility and negative user feedback. Often fails WCAG standards.</a:t>
            </a:r>
            <a:r>
              <a:rPr>
                <a:effectLst/>
              </a:rPr>
              <a:t> </a:t>
            </a:r>
            <a:endParaRPr lang="en-US"/>
          </a:p>
        </p:txBody>
      </p:sp>
    </p:spTree>
    <p:extLst>
      <p:ext uri="{BB962C8B-B14F-4D97-AF65-F5344CB8AC3E}">
        <p14:creationId xmlns:p14="http://schemas.microsoft.com/office/powerpoint/2010/main" val="2587791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119497E-4D24-44B0-A9A1-59890B3EB17F}"/>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6BEF7745-EDC1-AC57-7374-C7BD9FCA1F2E}"/>
              </a:ext>
            </a:extLst>
          </p:cNvPr>
          <p:cNvSpPr>
            <a:spLocks noGrp="1"/>
          </p:cNvSpPr>
          <p:nvPr>
            <p:ph sz="quarter" idx="16"/>
          </p:nvPr>
        </p:nvSpPr>
        <p:spPr>
          <a:xfrm>
            <a:off x="828675" y="3933825"/>
            <a:ext cx="10534650" cy="2095500"/>
          </a:xfrm>
        </p:spPr>
        <p:txBody>
          <a:bodyPr>
            <a:normAutofit fontScale="92500" lnSpcReduction="10000"/>
          </a:bodyPr>
          <a:lstStyle/>
          <a:p>
            <a:pPr marL="0" marR="0" indent="0" algn="l" fontAlgn="b">
              <a:buNone/>
            </a:pPr>
            <a:r>
              <a:rPr sz="6750">
                <a:solidFill>
                  <a:srgbClr val="DEB4FC"/>
                </a:solidFill>
                <a:effectLst/>
                <a:latin typeface="Avenir Next LT Pro" panose="020B0504020202020204" pitchFamily="34" charset="0"/>
              </a:rPr>
              <a:t>Keyboard Navigation &amp; Focus Fundamentals</a:t>
            </a:r>
            <a:r>
              <a:rPr>
                <a:effectLst/>
              </a:rPr>
              <a:t> </a:t>
            </a:r>
            <a:endParaRPr lang="en-US"/>
          </a:p>
        </p:txBody>
      </p:sp>
      <p:sp>
        <p:nvSpPr>
          <p:cNvPr id="6" name="Date Placeholder 5">
            <a:extLst>
              <a:ext uri="{FF2B5EF4-FFF2-40B4-BE49-F238E27FC236}">
                <a16:creationId xmlns:a16="http://schemas.microsoft.com/office/drawing/2014/main" id="{9431E33A-2367-D948-B863-77D08E5C40B5}"/>
              </a:ext>
            </a:extLst>
          </p:cNvPr>
          <p:cNvSpPr>
            <a:spLocks noGrp="1"/>
          </p:cNvSpPr>
          <p:nvPr>
            <p:ph type="dt" sz="half" idx="17"/>
          </p:nvPr>
        </p:nvSpPr>
        <p:spPr/>
        <p:txBody>
          <a:bodyPr/>
          <a:lstStyle/>
          <a:p>
            <a:fld id="{E4E981A1-C564-488D-B4B6-3CC796C959F2}" type="datetime1">
              <a:rPr lang="en-US" smtClean="0"/>
              <a:t>4/2/2026</a:t>
            </a:fld>
            <a:endParaRPr lang="en-US" sz="900"/>
          </a:p>
        </p:txBody>
      </p:sp>
      <p:sp>
        <p:nvSpPr>
          <p:cNvPr id="7" name="Slide Number Placeholder 6">
            <a:extLst>
              <a:ext uri="{FF2B5EF4-FFF2-40B4-BE49-F238E27FC236}">
                <a16:creationId xmlns:a16="http://schemas.microsoft.com/office/drawing/2014/main" id="{0FDA8BFC-541A-7377-273D-F59C8D1CD647}"/>
              </a:ext>
            </a:extLst>
          </p:cNvPr>
          <p:cNvSpPr>
            <a:spLocks noGrp="1"/>
          </p:cNvSpPr>
          <p:nvPr>
            <p:ph type="sldNum" sz="quarter" idx="19"/>
          </p:nvPr>
        </p:nvSpPr>
        <p:spPr/>
        <p:txBody>
          <a:bodyPr/>
          <a:lstStyle/>
          <a:p>
            <a:fld id="{AEAA3239-9EA4-4A65-A281-97F994456D9F}" type="slidenum">
              <a:rPr lang="en-US" smtClean="0"/>
              <a:pPr/>
              <a:t>12</a:t>
            </a:fld>
            <a:endParaRPr lang="en-US" sz="900"/>
          </a:p>
        </p:txBody>
      </p:sp>
    </p:spTree>
    <p:extLst>
      <p:ext uri="{BB962C8B-B14F-4D97-AF65-F5344CB8AC3E}">
        <p14:creationId xmlns:p14="http://schemas.microsoft.com/office/powerpoint/2010/main" val="4245870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AA15445-6A33-4142-89CF-C67864EF144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flat vector illustration icon of a keyboard with highlighted Tab and Shift keys, representing accessibility and keyboard navigation, designed in a flat style with a transparent background and mint accent">
            <a:extLst>
              <a:ext uri="{FF2B5EF4-FFF2-40B4-BE49-F238E27FC236}">
                <a16:creationId xmlns:a16="http://schemas.microsoft.com/office/drawing/2014/main" id="{416F4E46-DD99-412D-867C-E1364411D0BC}"/>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18083" y="1426815"/>
            <a:ext cx="3408312" cy="3408312"/>
          </a:xfrm>
          <a:prstGeom prst="rect">
            <a:avLst/>
          </a:prstGeom>
        </p:spPr>
      </p:pic>
      <p:sp>
        <p:nvSpPr>
          <p:cNvPr id="7" name="Slide Number Placeholder 6">
            <a:extLst>
              <a:ext uri="{FF2B5EF4-FFF2-40B4-BE49-F238E27FC236}">
                <a16:creationId xmlns:a16="http://schemas.microsoft.com/office/drawing/2014/main" id="{958F0BFD-FBF5-76F8-2CB2-67E21FC160A5}"/>
              </a:ext>
            </a:extLst>
          </p:cNvPr>
          <p:cNvSpPr>
            <a:spLocks noGrp="1"/>
          </p:cNvSpPr>
          <p:nvPr>
            <p:ph type="sldNum" sz="quarter" idx="19"/>
          </p:nvPr>
        </p:nvSpPr>
        <p:spPr/>
        <p:txBody>
          <a:bodyPr/>
          <a:lstStyle/>
          <a:p>
            <a:fld id="{AEAA3239-9EA4-4A65-A281-97F994456D9F}" type="slidenum">
              <a:rPr lang="en-US" smtClean="0"/>
              <a:pPr/>
              <a:t>13</a:t>
            </a:fld>
            <a:endParaRPr lang="en-US" sz="900"/>
          </a:p>
        </p:txBody>
      </p:sp>
      <p:pic>
        <p:nvPicPr>
          <p:cNvPr id="10" name="Graphic 9" descr="A vector illustration icon of a keyboard with highlighted keys, representing accessibility and keyboard navigation, designed in a flat style with a transparent background">
            <a:extLst>
              <a:ext uri="{FF2B5EF4-FFF2-40B4-BE49-F238E27FC236}">
                <a16:creationId xmlns:a16="http://schemas.microsoft.com/office/drawing/2014/main" id="{3A3EE685-E446-44EF-B864-D92A917514B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08859" y="1426815"/>
            <a:ext cx="3408312" cy="3408312"/>
          </a:xfrm>
          <a:prstGeom prst="rect">
            <a:avLst/>
          </a:prstGeom>
        </p:spPr>
      </p:pic>
      <p:pic>
        <p:nvPicPr>
          <p:cNvPr id="11" name="Graphic 10" descr="A flat vector illustration icon of a keyboard with highlighted Enter, Spacebar, Arrow keys, and Escape keys, representing accessibility and keyboard navigation, designed in a flat style with a transparent background and lavender accent">
            <a:extLst>
              <a:ext uri="{FF2B5EF4-FFF2-40B4-BE49-F238E27FC236}">
                <a16:creationId xmlns:a16="http://schemas.microsoft.com/office/drawing/2014/main" id="{3ECBB5B4-41AD-4864-A1F9-36DADDB14EC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99635" y="1426815"/>
            <a:ext cx="3408312" cy="3408312"/>
          </a:xfrm>
          <a:prstGeom prst="rect">
            <a:avLst/>
          </a:prstGeom>
        </p:spPr>
      </p:pic>
      <p:sp>
        <p:nvSpPr>
          <p:cNvPr id="12" name="TextBox 11">
            <a:extLst>
              <a:ext uri="{FF2B5EF4-FFF2-40B4-BE49-F238E27FC236}">
                <a16:creationId xmlns:a16="http://schemas.microsoft.com/office/drawing/2014/main" id="{91EA35D5-7044-4C46-8E3D-B6BB58C0B9F0}"/>
              </a:ext>
            </a:extLst>
          </p:cNvPr>
          <p:cNvSpPr txBox="1"/>
          <p:nvPr/>
        </p:nvSpPr>
        <p:spPr>
          <a:xfrm>
            <a:off x="618083" y="676275"/>
            <a:ext cx="10955535" cy="502890"/>
          </a:xfrm>
          <a:prstGeom prst="rect">
            <a:avLst/>
          </a:prstGeom>
          <a:noFill/>
        </p:spPr>
        <p:txBody>
          <a:bodyPr wrap="square" rtlCol="0">
            <a:normAutofit fontScale="92500" lnSpcReduction="20000"/>
          </a:bodyPr>
          <a:lstStyle/>
          <a:p>
            <a:pPr marL="0" algn="l">
              <a:buNone/>
            </a:pPr>
            <a:r>
              <a:rPr sz="3600" b="0">
                <a:solidFill>
                  <a:srgbClr val="105237"/>
                </a:solidFill>
                <a:effectLst/>
                <a:latin typeface="Avenir Next LT Pro" panose="020B0504020202020204" pitchFamily="34" charset="0"/>
              </a:rPr>
              <a:t>Essential Keyboard Commands</a:t>
            </a:r>
            <a:r>
              <a:rPr>
                <a:effectLst/>
              </a:rPr>
              <a:t> </a:t>
            </a:r>
            <a:endParaRPr lang="en-US"/>
          </a:p>
        </p:txBody>
      </p:sp>
      <p:sp>
        <p:nvSpPr>
          <p:cNvPr id="13" name="TextBox 12">
            <a:extLst>
              <a:ext uri="{FF2B5EF4-FFF2-40B4-BE49-F238E27FC236}">
                <a16:creationId xmlns:a16="http://schemas.microsoft.com/office/drawing/2014/main" id="{5E960562-616F-48B5-9C0D-DA7EC462B0EE}"/>
              </a:ext>
            </a:extLst>
          </p:cNvPr>
          <p:cNvSpPr txBox="1"/>
          <p:nvPr/>
        </p:nvSpPr>
        <p:spPr>
          <a:xfrm>
            <a:off x="618083" y="4949428"/>
            <a:ext cx="3408312" cy="1900088"/>
          </a:xfrm>
          <a:prstGeom prst="rect">
            <a:avLst/>
          </a:prstGeom>
          <a:noFill/>
        </p:spPr>
        <p:txBody>
          <a:bodyPr wrap="square" rtlCol="0">
            <a:normAutofit fontScale="92500"/>
          </a:bodyPr>
          <a:lstStyle/>
          <a:p>
            <a:pPr marL="0" algn="l">
              <a:buNone/>
            </a:pPr>
            <a:r>
              <a:rPr sz="1500" b="1">
                <a:solidFill>
                  <a:srgbClr val="105237"/>
                </a:solidFill>
                <a:effectLst/>
                <a:latin typeface="Avenir Next LT Pro" panose="020B0504020202020204" pitchFamily="34" charset="0"/>
              </a:rPr>
              <a:t>Tab</a:t>
            </a:r>
            <a:r>
              <a:rPr>
                <a:effectLst/>
              </a:rPr>
              <a:t> </a:t>
            </a:r>
          </a:p>
          <a:p>
            <a:pPr marL="0" algn="l">
              <a:spcBef>
                <a:spcPts val="600"/>
              </a:spcBef>
              <a:buNone/>
            </a:pPr>
            <a:r>
              <a:rPr sz="1350" b="0">
                <a:solidFill>
                  <a:srgbClr val="105237"/>
                </a:solidFill>
                <a:effectLst/>
                <a:latin typeface="Avenir Next LT Pro" panose="020B0504020202020204" pitchFamily="34" charset="0"/>
              </a:rPr>
              <a:t>Moves focus forward through links, buttons, and form fields for sequential navigation.</a:t>
            </a:r>
            <a:r>
              <a:rPr>
                <a:effectLst/>
              </a:rPr>
              <a:t> </a:t>
            </a:r>
          </a:p>
          <a:p>
            <a:pPr marL="0" algn="l">
              <a:spcBef>
                <a:spcPts val="1050"/>
              </a:spcBef>
              <a:buNone/>
            </a:pPr>
            <a:r>
              <a:rPr sz="1500" b="1">
                <a:solidFill>
                  <a:srgbClr val="105237"/>
                </a:solidFill>
                <a:effectLst/>
                <a:latin typeface="Avenir Next LT Pro" panose="020B0504020202020204" pitchFamily="34" charset="0"/>
              </a:rPr>
              <a:t>Shift + Tab</a:t>
            </a:r>
            <a:r>
              <a:rPr>
                <a:effectLst/>
              </a:rPr>
              <a:t> </a:t>
            </a:r>
          </a:p>
          <a:p>
            <a:pPr marL="0" algn="l">
              <a:spcBef>
                <a:spcPts val="600"/>
              </a:spcBef>
              <a:buNone/>
            </a:pPr>
            <a:r>
              <a:rPr sz="1350" b="0">
                <a:solidFill>
                  <a:srgbClr val="105237"/>
                </a:solidFill>
                <a:effectLst/>
                <a:latin typeface="Avenir Next LT Pro" panose="020B0504020202020204" pitchFamily="34" charset="0"/>
              </a:rPr>
              <a:t>Moves focus backward</a:t>
            </a:r>
            <a:r>
              <a:rPr lang="en-US" sz="1350" b="0">
                <a:solidFill>
                  <a:srgbClr val="105237"/>
                </a:solidFill>
                <a:effectLst/>
                <a:latin typeface="Avenir Next LT Pro" panose="020B0504020202020204" pitchFamily="34" charset="0"/>
              </a:rPr>
              <a:t> to revisit previous fields or </a:t>
            </a:r>
            <a:r>
              <a:rPr sz="1350" b="0">
                <a:solidFill>
                  <a:srgbClr val="105237"/>
                </a:solidFill>
                <a:effectLst/>
                <a:latin typeface="Avenir Next LT Pro" panose="020B0504020202020204" pitchFamily="34" charset="0"/>
              </a:rPr>
              <a:t>controls.</a:t>
            </a:r>
            <a:r>
              <a:rPr>
                <a:effectLst/>
              </a:rPr>
              <a:t> </a:t>
            </a:r>
            <a:endParaRPr lang="en-US"/>
          </a:p>
        </p:txBody>
      </p:sp>
      <p:sp>
        <p:nvSpPr>
          <p:cNvPr id="15" name="TextBox 14">
            <a:extLst>
              <a:ext uri="{FF2B5EF4-FFF2-40B4-BE49-F238E27FC236}">
                <a16:creationId xmlns:a16="http://schemas.microsoft.com/office/drawing/2014/main" id="{BA8E0D59-123C-40DB-B93A-FE78BB7510BB}"/>
              </a:ext>
            </a:extLst>
          </p:cNvPr>
          <p:cNvSpPr txBox="1"/>
          <p:nvPr/>
        </p:nvSpPr>
        <p:spPr>
          <a:xfrm>
            <a:off x="7799635" y="5012233"/>
            <a:ext cx="3408312" cy="1668660"/>
          </a:xfrm>
          <a:prstGeom prst="rect">
            <a:avLst/>
          </a:prstGeom>
          <a:noFill/>
        </p:spPr>
        <p:txBody>
          <a:bodyPr wrap="square" rtlCol="0">
            <a:normAutofit fontScale="92500" lnSpcReduction="10000"/>
          </a:bodyPr>
          <a:lstStyle/>
          <a:p>
            <a:pPr marL="0" algn="l">
              <a:buNone/>
            </a:pPr>
            <a:r>
              <a:rPr sz="1500" b="1">
                <a:solidFill>
                  <a:srgbClr val="105237"/>
                </a:solidFill>
                <a:effectLst/>
                <a:latin typeface="Avenir Next LT Pro" panose="020B0504020202020204" pitchFamily="34" charset="0"/>
              </a:rPr>
              <a:t>Arrow Keys</a:t>
            </a:r>
            <a:r>
              <a:rPr>
                <a:effectLst/>
              </a:rPr>
              <a:t> </a:t>
            </a:r>
          </a:p>
          <a:p>
            <a:pPr marL="0" algn="l">
              <a:spcBef>
                <a:spcPts val="600"/>
              </a:spcBef>
              <a:buNone/>
            </a:pPr>
            <a:r>
              <a:rPr sz="1350" b="0">
                <a:solidFill>
                  <a:srgbClr val="105237"/>
                </a:solidFill>
                <a:effectLst/>
                <a:latin typeface="Avenir Next LT Pro" panose="020B0504020202020204" pitchFamily="34" charset="0"/>
              </a:rPr>
              <a:t>Navigate menus, dropdowns, sliders, and widgets for precise movement.</a:t>
            </a:r>
            <a:r>
              <a:rPr>
                <a:effectLst/>
              </a:rPr>
              <a:t> </a:t>
            </a:r>
          </a:p>
          <a:p>
            <a:pPr marL="0" algn="l">
              <a:spcBef>
                <a:spcPts val="1050"/>
              </a:spcBef>
              <a:buNone/>
            </a:pPr>
            <a:r>
              <a:rPr sz="1500" b="1">
                <a:solidFill>
                  <a:srgbClr val="105237"/>
                </a:solidFill>
                <a:effectLst/>
                <a:latin typeface="Avenir Next LT Pro" panose="020B0504020202020204" pitchFamily="34" charset="0"/>
              </a:rPr>
              <a:t>Escape</a:t>
            </a:r>
            <a:r>
              <a:rPr>
                <a:effectLst/>
              </a:rPr>
              <a:t> </a:t>
            </a:r>
          </a:p>
          <a:p>
            <a:pPr marL="0" algn="l">
              <a:spcBef>
                <a:spcPts val="600"/>
              </a:spcBef>
              <a:buNone/>
            </a:pPr>
            <a:r>
              <a:rPr sz="1350" b="0">
                <a:solidFill>
                  <a:srgbClr val="105237"/>
                </a:solidFill>
                <a:effectLst/>
                <a:latin typeface="Avenir Next LT Pro" panose="020B0504020202020204" pitchFamily="34" charset="0"/>
              </a:rPr>
              <a:t>Closes dialogs/menus or cancels actions for a quick exit.</a:t>
            </a:r>
            <a:r>
              <a:rPr>
                <a:effectLst/>
              </a:rPr>
              <a:t> </a:t>
            </a:r>
            <a:endParaRPr lang="en-US"/>
          </a:p>
        </p:txBody>
      </p:sp>
      <p:sp>
        <p:nvSpPr>
          <p:cNvPr id="14" name="TextBox 13">
            <a:extLst>
              <a:ext uri="{FF2B5EF4-FFF2-40B4-BE49-F238E27FC236}">
                <a16:creationId xmlns:a16="http://schemas.microsoft.com/office/drawing/2014/main" id="{F599838C-26FF-4761-8146-CCC963F83E05}"/>
              </a:ext>
            </a:extLst>
          </p:cNvPr>
          <p:cNvSpPr txBox="1"/>
          <p:nvPr/>
        </p:nvSpPr>
        <p:spPr>
          <a:xfrm>
            <a:off x="4208859" y="4949428"/>
            <a:ext cx="3408312" cy="1668660"/>
          </a:xfrm>
          <a:prstGeom prst="rect">
            <a:avLst/>
          </a:prstGeom>
          <a:noFill/>
        </p:spPr>
        <p:txBody>
          <a:bodyPr wrap="square" rtlCol="0">
            <a:normAutofit fontScale="92500" lnSpcReduction="10000"/>
          </a:bodyPr>
          <a:lstStyle/>
          <a:p>
            <a:pPr marL="0" algn="l">
              <a:buNone/>
            </a:pPr>
            <a:r>
              <a:rPr sz="1500" b="1">
                <a:solidFill>
                  <a:srgbClr val="105237"/>
                </a:solidFill>
                <a:effectLst/>
                <a:latin typeface="Avenir Next LT Pro" panose="020B0504020202020204" pitchFamily="34" charset="0"/>
              </a:rPr>
              <a:t>Enter</a:t>
            </a:r>
            <a:r>
              <a:rPr>
                <a:effectLst/>
              </a:rPr>
              <a:t> </a:t>
            </a:r>
          </a:p>
          <a:p>
            <a:pPr marL="0" algn="l">
              <a:spcBef>
                <a:spcPts val="600"/>
              </a:spcBef>
              <a:buNone/>
            </a:pPr>
            <a:r>
              <a:rPr sz="1350" b="0">
                <a:solidFill>
                  <a:srgbClr val="105237"/>
                </a:solidFill>
                <a:effectLst/>
                <a:latin typeface="Avenir Next LT Pro" panose="020B0504020202020204" pitchFamily="34" charset="0"/>
              </a:rPr>
              <a:t>Activates the focused element (e.g., submit a form or click a button).</a:t>
            </a:r>
            <a:r>
              <a:rPr>
                <a:effectLst/>
              </a:rPr>
              <a:t> </a:t>
            </a:r>
          </a:p>
          <a:p>
            <a:pPr marL="0" algn="l">
              <a:spcBef>
                <a:spcPts val="1050"/>
              </a:spcBef>
              <a:buNone/>
            </a:pPr>
            <a:r>
              <a:rPr sz="1500" b="1">
                <a:solidFill>
                  <a:srgbClr val="105237"/>
                </a:solidFill>
                <a:effectLst/>
                <a:latin typeface="Avenir Next LT Pro" panose="020B0504020202020204" pitchFamily="34" charset="0"/>
              </a:rPr>
              <a:t>Spacebar</a:t>
            </a:r>
            <a:r>
              <a:rPr>
                <a:effectLst/>
              </a:rPr>
              <a:t> </a:t>
            </a:r>
          </a:p>
          <a:p>
            <a:pPr marL="0" algn="l">
              <a:spcBef>
                <a:spcPts val="600"/>
              </a:spcBef>
              <a:buNone/>
            </a:pPr>
            <a:r>
              <a:rPr sz="1350" b="0">
                <a:solidFill>
                  <a:srgbClr val="105237"/>
                </a:solidFill>
                <a:effectLst/>
                <a:latin typeface="Avenir Next LT Pro" panose="020B0504020202020204" pitchFamily="34" charset="0"/>
              </a:rPr>
              <a:t>Toggles checkboxes or activates focused buttons and controls.</a:t>
            </a:r>
            <a:r>
              <a:rPr>
                <a:effectLst/>
              </a:rPr>
              <a:t> </a:t>
            </a:r>
            <a:endParaRPr lang="en-US"/>
          </a:p>
        </p:txBody>
      </p:sp>
    </p:spTree>
    <p:extLst>
      <p:ext uri="{BB962C8B-B14F-4D97-AF65-F5344CB8AC3E}">
        <p14:creationId xmlns:p14="http://schemas.microsoft.com/office/powerpoint/2010/main" val="63607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3E7FF5E-A39F-46F8-B599-C66D4F5554D4}"/>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CFCF59B2-3713-AC04-665E-47DA16352376}"/>
              </a:ext>
            </a:extLst>
          </p:cNvPr>
          <p:cNvSpPr>
            <a:spLocks noGrp="1"/>
          </p:cNvSpPr>
          <p:nvPr>
            <p:ph sz="quarter" idx="16"/>
          </p:nvPr>
        </p:nvSpPr>
        <p:spPr>
          <a:xfrm>
            <a:off x="619125" y="619125"/>
            <a:ext cx="12172950" cy="658266"/>
          </a:xfrm>
        </p:spPr>
        <p:txBody>
          <a:bodyPr>
            <a:normAutofit fontScale="77500" lnSpcReduction="20000"/>
          </a:bodyPr>
          <a:lstStyle/>
          <a:p>
            <a:pPr marL="0" marR="0" indent="0" algn="l">
              <a:buNone/>
            </a:pPr>
            <a:r>
              <a:rPr sz="4800" b="0">
                <a:solidFill>
                  <a:srgbClr val="105237"/>
                </a:solidFill>
                <a:effectLst/>
                <a:latin typeface="Avenir Next LT Pro" panose="020B0504020202020204" pitchFamily="34" charset="0"/>
              </a:rPr>
              <a:t>Focus Management: Logical Visible Order </a:t>
            </a:r>
            <a:endParaRPr lang="en-US"/>
          </a:p>
        </p:txBody>
      </p:sp>
      <p:sp>
        <p:nvSpPr>
          <p:cNvPr id="7" name="Slide Number Placeholder 6">
            <a:extLst>
              <a:ext uri="{FF2B5EF4-FFF2-40B4-BE49-F238E27FC236}">
                <a16:creationId xmlns:a16="http://schemas.microsoft.com/office/drawing/2014/main" id="{A355C809-1740-D6AF-13A1-BB2C0ABDFC5D}"/>
              </a:ext>
            </a:extLst>
          </p:cNvPr>
          <p:cNvSpPr>
            <a:spLocks noGrp="1"/>
          </p:cNvSpPr>
          <p:nvPr>
            <p:ph type="sldNum" sz="quarter" idx="19"/>
          </p:nvPr>
        </p:nvSpPr>
        <p:spPr/>
        <p:txBody>
          <a:bodyPr/>
          <a:lstStyle/>
          <a:p>
            <a:fld id="{AEAA3239-9EA4-4A65-A281-97F994456D9F}" type="slidenum">
              <a:rPr lang="en-US" smtClean="0"/>
              <a:pPr/>
              <a:t>14</a:t>
            </a:fld>
            <a:endParaRPr lang="en-US" sz="900"/>
          </a:p>
        </p:txBody>
      </p:sp>
      <p:sp>
        <p:nvSpPr>
          <p:cNvPr id="9" name="TextBox 8">
            <a:extLst>
              <a:ext uri="{FF2B5EF4-FFF2-40B4-BE49-F238E27FC236}">
                <a16:creationId xmlns:a16="http://schemas.microsoft.com/office/drawing/2014/main" id="{AEB27608-00E8-45D5-8AC4-52E64F3ACBEE}"/>
              </a:ext>
            </a:extLst>
          </p:cNvPr>
          <p:cNvSpPr txBox="1"/>
          <p:nvPr/>
        </p:nvSpPr>
        <p:spPr>
          <a:xfrm>
            <a:off x="619125" y="2124075"/>
            <a:ext cx="11039475" cy="2348507"/>
          </a:xfrm>
          <a:prstGeom prst="rect">
            <a:avLst/>
          </a:prstGeom>
          <a:noFill/>
        </p:spPr>
        <p:txBody>
          <a:bodyPr wrap="square" rtlCol="0">
            <a:normAutofit lnSpcReduction="10000"/>
          </a:bodyPr>
          <a:lstStyle/>
          <a:p>
            <a:pPr marL="0" marR="0" algn="l">
              <a:buNone/>
            </a:pPr>
            <a:r>
              <a:rPr sz="1950" b="0">
                <a:solidFill>
                  <a:srgbClr val="105237"/>
                </a:solidFill>
                <a:effectLst/>
                <a:latin typeface="Avenir Next LT Pro" panose="020B0504020202020204" pitchFamily="34" charset="0"/>
              </a:rPr>
              <a:t>Focus management ensures keyboard navigation moves in an expected sequence while keeping the active element visible and maintaining context. </a:t>
            </a:r>
            <a:endParaRPr>
              <a:effectLst/>
            </a:endParaRPr>
          </a:p>
          <a:p>
            <a:pPr marL="0" marR="0" algn="l">
              <a:spcBef>
                <a:spcPts val="1350"/>
              </a:spcBef>
              <a:buNone/>
            </a:pPr>
            <a:r>
              <a:rPr sz="1950" b="0">
                <a:solidFill>
                  <a:srgbClr val="105237"/>
                </a:solidFill>
                <a:effectLst/>
                <a:latin typeface="Avenir Next LT Pro" panose="020B0504020202020204" pitchFamily="34" charset="0"/>
              </a:rPr>
              <a:t>Use a logical DOM order, set </a:t>
            </a:r>
            <a:r>
              <a:rPr sz="1950" b="1" err="1">
                <a:solidFill>
                  <a:srgbClr val="105237"/>
                </a:solidFill>
                <a:effectLst/>
                <a:latin typeface="Avenir Next LT Pro" panose="020B0504020202020204" pitchFamily="34" charset="0"/>
              </a:rPr>
              <a:t>tabindex</a:t>
            </a:r>
            <a:r>
              <a:rPr sz="1950" b="0">
                <a:solidFill>
                  <a:srgbClr val="105237"/>
                </a:solidFill>
                <a:effectLst/>
                <a:latin typeface="Avenir Next LT Pro" panose="020B0504020202020204" pitchFamily="34" charset="0"/>
              </a:rPr>
              <a:t> intentionally (avoid positive values), apply appropriate </a:t>
            </a:r>
            <a:r>
              <a:rPr sz="1950" b="1">
                <a:solidFill>
                  <a:srgbClr val="105237"/>
                </a:solidFill>
                <a:effectLst/>
                <a:latin typeface="Avenir Next LT Pro" panose="020B0504020202020204" pitchFamily="34" charset="0"/>
              </a:rPr>
              <a:t>ARIA</a:t>
            </a:r>
            <a:r>
              <a:rPr sz="1950" b="0">
                <a:solidFill>
                  <a:srgbClr val="105237"/>
                </a:solidFill>
                <a:effectLst/>
                <a:latin typeface="Avenir Next LT Pro" panose="020B0504020202020204" pitchFamily="34" charset="0"/>
              </a:rPr>
              <a:t>, and restore focus after dynamic updates. </a:t>
            </a:r>
            <a:endParaRPr>
              <a:effectLst/>
            </a:endParaRPr>
          </a:p>
          <a:p>
            <a:pPr marL="0" marR="0" algn="l">
              <a:spcBef>
                <a:spcPts val="1350"/>
              </a:spcBef>
              <a:buNone/>
            </a:pPr>
            <a:r>
              <a:rPr sz="1950" b="0">
                <a:solidFill>
                  <a:srgbClr val="105237"/>
                </a:solidFill>
                <a:effectLst/>
                <a:latin typeface="Avenir Next LT Pro" panose="020B0504020202020204" pitchFamily="34" charset="0"/>
              </a:rPr>
              <a:t>For modal dialogs, trap focus inside the modal, move focus to the first actionable control on open, and return focus to the trigger on close</a:t>
            </a:r>
            <a:r>
              <a:rPr lang="en-US" sz="1950" b="0">
                <a:solidFill>
                  <a:srgbClr val="105237"/>
                </a:solidFill>
                <a:effectLst/>
                <a:latin typeface="Avenir Next LT Pro" panose="020B0504020202020204" pitchFamily="34" charset="0"/>
              </a:rPr>
              <a:t>. This</a:t>
            </a:r>
            <a:r>
              <a:rPr sz="1950" b="0">
                <a:solidFill>
                  <a:srgbClr val="105237"/>
                </a:solidFill>
                <a:effectLst/>
                <a:latin typeface="Avenir Next LT Pro" panose="020B0504020202020204" pitchFamily="34" charset="0"/>
              </a:rPr>
              <a:t> </a:t>
            </a:r>
            <a:r>
              <a:rPr lang="en-US" sz="1950" b="0">
                <a:solidFill>
                  <a:srgbClr val="105237"/>
                </a:solidFill>
                <a:effectLst/>
                <a:latin typeface="Avenir Next LT Pro" panose="020B0504020202020204" pitchFamily="34" charset="0"/>
              </a:rPr>
              <a:t>helps </a:t>
            </a:r>
            <a:r>
              <a:rPr sz="1950" b="0">
                <a:solidFill>
                  <a:srgbClr val="105237"/>
                </a:solidFill>
                <a:effectLst/>
                <a:latin typeface="Avenir Next LT Pro" panose="020B0504020202020204" pitchFamily="34" charset="0"/>
              </a:rPr>
              <a:t>prevent disorientation and improve assistive-technology support. </a:t>
            </a:r>
            <a:endParaRPr lang="en-US"/>
          </a:p>
        </p:txBody>
      </p:sp>
    </p:spTree>
    <p:extLst>
      <p:ext uri="{BB962C8B-B14F-4D97-AF65-F5344CB8AC3E}">
        <p14:creationId xmlns:p14="http://schemas.microsoft.com/office/powerpoint/2010/main" val="3742228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191BC2A-566A-4CCF-B64F-D4929617C37D}"/>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2C8DED0C-5599-4248-972D-C83DCF9B06B4}"/>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272010"/>
            <a:ext cx="857250" cy="857250"/>
          </a:xfrm>
          <a:prstGeom prst="rect">
            <a:avLst/>
          </a:prstGeom>
        </p:spPr>
      </p:pic>
      <p:sp>
        <p:nvSpPr>
          <p:cNvPr id="7" name="Slide Number Placeholder 6">
            <a:extLst>
              <a:ext uri="{FF2B5EF4-FFF2-40B4-BE49-F238E27FC236}">
                <a16:creationId xmlns:a16="http://schemas.microsoft.com/office/drawing/2014/main" id="{DC81ED6E-D4C4-1A79-5ADB-5E8474593E34}"/>
              </a:ext>
            </a:extLst>
          </p:cNvPr>
          <p:cNvSpPr>
            <a:spLocks noGrp="1"/>
          </p:cNvSpPr>
          <p:nvPr>
            <p:ph type="sldNum" sz="quarter" idx="19"/>
          </p:nvPr>
        </p:nvSpPr>
        <p:spPr/>
        <p:txBody>
          <a:bodyPr/>
          <a:lstStyle/>
          <a:p>
            <a:fld id="{AEAA3239-9EA4-4A65-A281-97F994456D9F}" type="slidenum">
              <a:rPr lang="en-US" smtClean="0"/>
              <a:pPr/>
              <a:t>15</a:t>
            </a:fld>
            <a:endParaRPr lang="en-US" sz="900"/>
          </a:p>
        </p:txBody>
      </p:sp>
      <p:pic>
        <p:nvPicPr>
          <p:cNvPr id="10" name="Graphic 9" descr="A vector illustration icon of a keyboard with directional arrows, representing navigation and tab order, designed with a transparent background">
            <a:extLst>
              <a:ext uri="{FF2B5EF4-FFF2-40B4-BE49-F238E27FC236}">
                <a16:creationId xmlns:a16="http://schemas.microsoft.com/office/drawing/2014/main" id="{F1A558D9-7905-4F07-8ABF-50131A1BED9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825" y="2376785"/>
            <a:ext cx="647700" cy="647700"/>
          </a:xfrm>
          <a:prstGeom prst="ellipse">
            <a:avLst/>
          </a:prstGeom>
        </p:spPr>
      </p:pic>
      <p:pic>
        <p:nvPicPr>
          <p:cNvPr id="11" name="Graphic 10">
            <a:extLst>
              <a:ext uri="{FF2B5EF4-FFF2-40B4-BE49-F238E27FC236}">
                <a16:creationId xmlns:a16="http://schemas.microsoft.com/office/drawing/2014/main" id="{DEF7BFE8-434C-4D13-8BC4-1E6A452FFA4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2272010"/>
            <a:ext cx="857250" cy="857250"/>
          </a:xfrm>
          <a:prstGeom prst="rect">
            <a:avLst/>
          </a:prstGeom>
        </p:spPr>
      </p:pic>
      <p:pic>
        <p:nvPicPr>
          <p:cNvPr id="12" name="Graphic 11" descr="A vector illustration icon of an eye with a highlighted circle, symbolizing visible focus indicators, designed with a transparent background">
            <a:extLst>
              <a:ext uri="{FF2B5EF4-FFF2-40B4-BE49-F238E27FC236}">
                <a16:creationId xmlns:a16="http://schemas.microsoft.com/office/drawing/2014/main" id="{ED4EAFEA-FC2E-4CA9-A51D-1585117C80D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7000" y="2376785"/>
            <a:ext cx="647700" cy="647700"/>
          </a:xfrm>
          <a:prstGeom prst="ellipse">
            <a:avLst/>
          </a:prstGeom>
        </p:spPr>
      </p:pic>
      <p:pic>
        <p:nvPicPr>
          <p:cNvPr id="13" name="Graphic 12">
            <a:extLst>
              <a:ext uri="{FF2B5EF4-FFF2-40B4-BE49-F238E27FC236}">
                <a16:creationId xmlns:a16="http://schemas.microsoft.com/office/drawing/2014/main" id="{093BC9C7-3667-4C00-904B-056E9D0B910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707880"/>
            <a:ext cx="857250" cy="857250"/>
          </a:xfrm>
          <a:prstGeom prst="rect">
            <a:avLst/>
          </a:prstGeom>
        </p:spPr>
      </p:pic>
      <p:pic>
        <p:nvPicPr>
          <p:cNvPr id="14" name="Graphic 13" descr="A vector illustration icon of HTML code brackets with a checkmark, representing semantic elements and standards compliance, designed with a transparent background">
            <a:extLst>
              <a:ext uri="{FF2B5EF4-FFF2-40B4-BE49-F238E27FC236}">
                <a16:creationId xmlns:a16="http://schemas.microsoft.com/office/drawing/2014/main" id="{37361FE9-42BA-49C8-A28F-F19921C7DA7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5825" y="4812655"/>
            <a:ext cx="647700" cy="647700"/>
          </a:xfrm>
          <a:prstGeom prst="ellipse">
            <a:avLst/>
          </a:prstGeom>
        </p:spPr>
      </p:pic>
      <p:pic>
        <p:nvPicPr>
          <p:cNvPr id="15" name="Graphic 14">
            <a:extLst>
              <a:ext uri="{FF2B5EF4-FFF2-40B4-BE49-F238E27FC236}">
                <a16:creationId xmlns:a16="http://schemas.microsoft.com/office/drawing/2014/main" id="{AE63DCE7-9F1D-4567-B426-4A79C248B7D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4707880"/>
            <a:ext cx="857250" cy="857250"/>
          </a:xfrm>
          <a:prstGeom prst="rect">
            <a:avLst/>
          </a:prstGeom>
        </p:spPr>
      </p:pic>
      <p:pic>
        <p:nvPicPr>
          <p:cNvPr id="16" name="Graphic 15" descr="A vector illustration icon of a gear with a screen reader symbol, representing accessible custom controls and assistive technology, designed with a transparent background">
            <a:extLst>
              <a:ext uri="{FF2B5EF4-FFF2-40B4-BE49-F238E27FC236}">
                <a16:creationId xmlns:a16="http://schemas.microsoft.com/office/drawing/2014/main" id="{4B5F46EF-9A07-49D2-95FD-F0C86BA3CB5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77000" y="4812655"/>
            <a:ext cx="647700" cy="647700"/>
          </a:xfrm>
          <a:prstGeom prst="ellipse">
            <a:avLst/>
          </a:prstGeom>
        </p:spPr>
      </p:pic>
      <p:sp>
        <p:nvSpPr>
          <p:cNvPr id="17" name="TextBox 16">
            <a:extLst>
              <a:ext uri="{FF2B5EF4-FFF2-40B4-BE49-F238E27FC236}">
                <a16:creationId xmlns:a16="http://schemas.microsoft.com/office/drawing/2014/main" id="{A3E96FC6-3363-4136-8A97-B89E2D721CC4}"/>
              </a:ext>
            </a:extLst>
          </p:cNvPr>
          <p:cNvSpPr txBox="1"/>
          <p:nvPr/>
        </p:nvSpPr>
        <p:spPr>
          <a:xfrm>
            <a:off x="619125" y="1038225"/>
            <a:ext cx="10972800" cy="502890"/>
          </a:xfrm>
          <a:prstGeom prst="rect">
            <a:avLst/>
          </a:prstGeom>
          <a:noFill/>
        </p:spPr>
        <p:txBody>
          <a:bodyPr wrap="square" rtlCol="0">
            <a:normAutofit fontScale="92500" lnSpcReduction="20000"/>
          </a:bodyPr>
          <a:lstStyle/>
          <a:p>
            <a:pPr marL="0" algn="l">
              <a:buNone/>
            </a:pPr>
            <a:r>
              <a:rPr sz="3600" b="0">
                <a:solidFill>
                  <a:srgbClr val="105237"/>
                </a:solidFill>
                <a:effectLst/>
                <a:latin typeface="Avenir Next LT Pro" panose="020B0504020202020204" pitchFamily="34" charset="0"/>
              </a:rPr>
              <a:t>Accessibility Pitfalls &amp; Avoidance</a:t>
            </a:r>
            <a:r>
              <a:rPr>
                <a:effectLst/>
              </a:rPr>
              <a:t> </a:t>
            </a:r>
            <a:endParaRPr lang="en-US"/>
          </a:p>
        </p:txBody>
      </p:sp>
      <p:sp>
        <p:nvSpPr>
          <p:cNvPr id="18" name="TextBox 17">
            <a:extLst>
              <a:ext uri="{FF2B5EF4-FFF2-40B4-BE49-F238E27FC236}">
                <a16:creationId xmlns:a16="http://schemas.microsoft.com/office/drawing/2014/main" id="{7AC5A73E-8384-4344-B747-78E98D4480FC}"/>
              </a:ext>
            </a:extLst>
          </p:cNvPr>
          <p:cNvSpPr txBox="1"/>
          <p:nvPr/>
        </p:nvSpPr>
        <p:spPr>
          <a:xfrm>
            <a:off x="1866900" y="2357735"/>
            <a:ext cx="3810000" cy="1691751"/>
          </a:xfrm>
          <a:prstGeom prst="rect">
            <a:avLst/>
          </a:prstGeom>
          <a:noFill/>
        </p:spPr>
        <p:txBody>
          <a:bodyPr wrap="square" rtlCol="0">
            <a:normAutofit lnSpcReduction="10000"/>
          </a:bodyPr>
          <a:lstStyle/>
          <a:p>
            <a:pPr marL="0" algn="l">
              <a:buNone/>
            </a:pPr>
            <a:r>
              <a:rPr sz="1575" b="1">
                <a:solidFill>
                  <a:srgbClr val="105237"/>
                </a:solidFill>
                <a:effectLst/>
                <a:latin typeface="Avenir Next LT Pro" panose="020B0504020202020204" pitchFamily="34" charset="0"/>
              </a:rPr>
              <a:t>Pitfall: Improper Tab Order</a:t>
            </a:r>
            <a:r>
              <a:rPr>
                <a:effectLst/>
              </a:rPr>
              <a:t> </a:t>
            </a:r>
          </a:p>
          <a:p>
            <a:pPr marL="0" algn="l">
              <a:spcBef>
                <a:spcPts val="900"/>
              </a:spcBef>
              <a:buNone/>
            </a:pPr>
            <a:r>
              <a:rPr sz="1425" b="0">
                <a:solidFill>
                  <a:srgbClr val="105237"/>
                </a:solidFill>
                <a:effectLst/>
                <a:latin typeface="Avenir Next LT Pro" panose="020B0504020202020204" pitchFamily="34" charset="0"/>
              </a:rPr>
              <a:t>Users struggle to navigate interfaces logically. </a:t>
            </a:r>
            <a:endParaRPr lang="en-US" sz="1425" b="0">
              <a:solidFill>
                <a:srgbClr val="105237"/>
              </a:solidFill>
              <a:effectLst/>
              <a:latin typeface="Avenir Next LT Pro" panose="020B0504020202020204" pitchFamily="34" charset="0"/>
            </a:endParaRPr>
          </a:p>
          <a:p>
            <a:pPr marL="0" algn="l">
              <a:spcBef>
                <a:spcPts val="900"/>
              </a:spcBef>
              <a:buNone/>
            </a:pPr>
            <a:br>
              <a:rPr lang="en-US" sz="1425" b="0">
                <a:solidFill>
                  <a:srgbClr val="105237"/>
                </a:solidFill>
                <a:effectLst/>
                <a:latin typeface="Avenir Next LT Pro" panose="020B0504020202020204" pitchFamily="34" charset="0"/>
              </a:rPr>
            </a:br>
            <a:r>
              <a:rPr sz="1425" b="0" i="1">
                <a:solidFill>
                  <a:srgbClr val="105237"/>
                </a:solidFill>
                <a:effectLst/>
                <a:latin typeface="Avenir Next LT Pro" panose="020B0504020202020204" pitchFamily="34" charset="0"/>
              </a:rPr>
              <a:t>Solution</a:t>
            </a:r>
            <a:r>
              <a:rPr sz="1425" b="0">
                <a:solidFill>
                  <a:srgbClr val="105237"/>
                </a:solidFill>
                <a:effectLst/>
                <a:latin typeface="Avenir Next LT Pro" panose="020B0504020202020204" pitchFamily="34" charset="0"/>
              </a:rPr>
              <a:t>: Ensure sequential tabbing and logical focus flow.</a:t>
            </a:r>
            <a:r>
              <a:rPr>
                <a:effectLst/>
              </a:rPr>
              <a:t> </a:t>
            </a:r>
            <a:endParaRPr lang="en-US"/>
          </a:p>
        </p:txBody>
      </p:sp>
      <p:sp>
        <p:nvSpPr>
          <p:cNvPr id="19" name="TextBox 18">
            <a:extLst>
              <a:ext uri="{FF2B5EF4-FFF2-40B4-BE49-F238E27FC236}">
                <a16:creationId xmlns:a16="http://schemas.microsoft.com/office/drawing/2014/main" id="{C48D0E68-63B2-4AE1-8209-D835374EC19B}"/>
              </a:ext>
            </a:extLst>
          </p:cNvPr>
          <p:cNvSpPr txBox="1"/>
          <p:nvPr/>
        </p:nvSpPr>
        <p:spPr>
          <a:xfrm>
            <a:off x="7458075" y="2357734"/>
            <a:ext cx="3810000" cy="1515755"/>
          </a:xfrm>
          <a:prstGeom prst="rect">
            <a:avLst/>
          </a:prstGeom>
          <a:noFill/>
        </p:spPr>
        <p:txBody>
          <a:bodyPr wrap="square" rtlCol="0">
            <a:normAutofit lnSpcReduction="10000"/>
          </a:bodyPr>
          <a:lstStyle/>
          <a:p>
            <a:pPr marL="0" algn="l">
              <a:buNone/>
            </a:pPr>
            <a:r>
              <a:rPr sz="1575" b="1">
                <a:solidFill>
                  <a:srgbClr val="105237"/>
                </a:solidFill>
                <a:effectLst/>
                <a:latin typeface="Avenir Next LT Pro" panose="020B0504020202020204" pitchFamily="34" charset="0"/>
              </a:rPr>
              <a:t>Pitfall: Missing Focus Indicators</a:t>
            </a:r>
            <a:r>
              <a:rPr>
                <a:effectLst/>
              </a:rPr>
              <a:t> </a:t>
            </a:r>
          </a:p>
          <a:p>
            <a:pPr marL="0" algn="l">
              <a:spcBef>
                <a:spcPts val="900"/>
              </a:spcBef>
              <a:buNone/>
            </a:pPr>
            <a:r>
              <a:rPr sz="1425" b="0">
                <a:solidFill>
                  <a:srgbClr val="105237"/>
                </a:solidFill>
                <a:effectLst/>
                <a:latin typeface="Avenir Next LT Pro" panose="020B0504020202020204" pitchFamily="34" charset="0"/>
              </a:rPr>
              <a:t>Keyboard users can't see their location. </a:t>
            </a:r>
            <a:endParaRPr lang="en-US" sz="1425" b="0">
              <a:solidFill>
                <a:srgbClr val="105237"/>
              </a:solidFill>
              <a:effectLst/>
              <a:latin typeface="Avenir Next LT Pro" panose="020B0504020202020204" pitchFamily="34" charset="0"/>
            </a:endParaRPr>
          </a:p>
          <a:p>
            <a:pPr marL="0" algn="l">
              <a:spcBef>
                <a:spcPts val="900"/>
              </a:spcBef>
              <a:buNone/>
            </a:pPr>
            <a:br>
              <a:rPr lang="en-US" sz="1425" b="0">
                <a:solidFill>
                  <a:srgbClr val="105237"/>
                </a:solidFill>
                <a:effectLst/>
                <a:latin typeface="Avenir Next LT Pro" panose="020B0504020202020204" pitchFamily="34" charset="0"/>
              </a:rPr>
            </a:br>
            <a:r>
              <a:rPr sz="1425" b="0" i="1">
                <a:solidFill>
                  <a:srgbClr val="105237"/>
                </a:solidFill>
                <a:effectLst/>
                <a:latin typeface="Avenir Next LT Pro" panose="020B0504020202020204" pitchFamily="34" charset="0"/>
              </a:rPr>
              <a:t>Solution</a:t>
            </a:r>
            <a:r>
              <a:rPr sz="1425" b="0">
                <a:solidFill>
                  <a:srgbClr val="105237"/>
                </a:solidFill>
                <a:effectLst/>
                <a:latin typeface="Avenir Next LT Pro" panose="020B0504020202020204" pitchFamily="34" charset="0"/>
              </a:rPr>
              <a:t>: Always provide visible focus states.</a:t>
            </a:r>
            <a:r>
              <a:rPr>
                <a:effectLst/>
              </a:rPr>
              <a:t> </a:t>
            </a:r>
            <a:endParaRPr lang="en-US"/>
          </a:p>
        </p:txBody>
      </p:sp>
      <p:sp>
        <p:nvSpPr>
          <p:cNvPr id="20" name="TextBox 19">
            <a:extLst>
              <a:ext uri="{FF2B5EF4-FFF2-40B4-BE49-F238E27FC236}">
                <a16:creationId xmlns:a16="http://schemas.microsoft.com/office/drawing/2014/main" id="{C31E7DFA-0270-455C-8D5A-DA09287ADD2F}"/>
              </a:ext>
            </a:extLst>
          </p:cNvPr>
          <p:cNvSpPr txBox="1"/>
          <p:nvPr/>
        </p:nvSpPr>
        <p:spPr>
          <a:xfrm>
            <a:off x="1866900" y="4793605"/>
            <a:ext cx="3952876" cy="1515755"/>
          </a:xfrm>
          <a:prstGeom prst="rect">
            <a:avLst/>
          </a:prstGeom>
          <a:noFill/>
        </p:spPr>
        <p:txBody>
          <a:bodyPr wrap="square" rtlCol="0">
            <a:normAutofit lnSpcReduction="10000"/>
          </a:bodyPr>
          <a:lstStyle/>
          <a:p>
            <a:pPr marL="0" algn="l">
              <a:buNone/>
            </a:pPr>
            <a:r>
              <a:rPr sz="1575" b="1">
                <a:solidFill>
                  <a:srgbClr val="105237"/>
                </a:solidFill>
                <a:effectLst/>
                <a:latin typeface="Avenir Next LT Pro" panose="020B0504020202020204" pitchFamily="34" charset="0"/>
              </a:rPr>
              <a:t>Pitfall: Non-semantic Elements</a:t>
            </a:r>
            <a:r>
              <a:rPr>
                <a:effectLst/>
              </a:rPr>
              <a:t> </a:t>
            </a:r>
          </a:p>
          <a:p>
            <a:pPr marL="0" algn="l">
              <a:spcBef>
                <a:spcPts val="900"/>
              </a:spcBef>
              <a:buNone/>
            </a:pPr>
            <a:r>
              <a:rPr sz="1425" b="0">
                <a:solidFill>
                  <a:srgbClr val="105237"/>
                </a:solidFill>
                <a:effectLst/>
                <a:latin typeface="Avenir Next LT Pro" panose="020B0504020202020204" pitchFamily="34" charset="0"/>
              </a:rPr>
              <a:t>Screen readers miss important content. </a:t>
            </a:r>
            <a:endParaRPr lang="en-US" sz="1425" b="0">
              <a:solidFill>
                <a:srgbClr val="105237"/>
              </a:solidFill>
              <a:effectLst/>
              <a:latin typeface="Avenir Next LT Pro" panose="020B0504020202020204" pitchFamily="34" charset="0"/>
            </a:endParaRPr>
          </a:p>
          <a:p>
            <a:pPr marL="0" algn="l">
              <a:spcBef>
                <a:spcPts val="900"/>
              </a:spcBef>
              <a:buNone/>
            </a:pPr>
            <a:br>
              <a:rPr lang="en-US" sz="1425" b="0">
                <a:solidFill>
                  <a:srgbClr val="105237"/>
                </a:solidFill>
                <a:effectLst/>
                <a:latin typeface="Avenir Next LT Pro" panose="020B0504020202020204" pitchFamily="34" charset="0"/>
              </a:rPr>
            </a:br>
            <a:r>
              <a:rPr sz="1425" b="0" i="1">
                <a:solidFill>
                  <a:srgbClr val="105237"/>
                </a:solidFill>
                <a:effectLst/>
                <a:latin typeface="Avenir Next LT Pro" panose="020B0504020202020204" pitchFamily="34" charset="0"/>
              </a:rPr>
              <a:t>Solution</a:t>
            </a:r>
            <a:r>
              <a:rPr sz="1425" b="0">
                <a:solidFill>
                  <a:srgbClr val="105237"/>
                </a:solidFill>
                <a:effectLst/>
                <a:latin typeface="Avenir Next LT Pro" panose="020B0504020202020204" pitchFamily="34" charset="0"/>
              </a:rPr>
              <a:t>: Use semantic HTML and proper ARIA roles.</a:t>
            </a:r>
            <a:r>
              <a:rPr>
                <a:effectLst/>
              </a:rPr>
              <a:t> </a:t>
            </a:r>
            <a:endParaRPr lang="en-US"/>
          </a:p>
        </p:txBody>
      </p:sp>
      <p:sp>
        <p:nvSpPr>
          <p:cNvPr id="21" name="TextBox 20">
            <a:extLst>
              <a:ext uri="{FF2B5EF4-FFF2-40B4-BE49-F238E27FC236}">
                <a16:creationId xmlns:a16="http://schemas.microsoft.com/office/drawing/2014/main" id="{9A21A754-2957-4CBE-A9D6-0227B8542B46}"/>
              </a:ext>
            </a:extLst>
          </p:cNvPr>
          <p:cNvSpPr txBox="1"/>
          <p:nvPr/>
        </p:nvSpPr>
        <p:spPr>
          <a:xfrm>
            <a:off x="7458075" y="4793605"/>
            <a:ext cx="3810000" cy="1515755"/>
          </a:xfrm>
          <a:prstGeom prst="rect">
            <a:avLst/>
          </a:prstGeom>
          <a:noFill/>
        </p:spPr>
        <p:txBody>
          <a:bodyPr wrap="square" rtlCol="0">
            <a:normAutofit lnSpcReduction="10000"/>
          </a:bodyPr>
          <a:lstStyle/>
          <a:p>
            <a:pPr marL="0" algn="l">
              <a:buNone/>
            </a:pPr>
            <a:r>
              <a:rPr sz="1575" b="1">
                <a:solidFill>
                  <a:srgbClr val="105237"/>
                </a:solidFill>
                <a:effectLst/>
                <a:latin typeface="Avenir Next LT Pro" panose="020B0504020202020204" pitchFamily="34" charset="0"/>
              </a:rPr>
              <a:t>Pitfall: Inaccessible Custom Controls</a:t>
            </a:r>
            <a:r>
              <a:rPr>
                <a:effectLst/>
              </a:rPr>
              <a:t> </a:t>
            </a:r>
          </a:p>
          <a:p>
            <a:pPr marL="0" algn="l">
              <a:spcBef>
                <a:spcPts val="900"/>
              </a:spcBef>
              <a:buNone/>
            </a:pPr>
            <a:r>
              <a:rPr sz="1425" b="0">
                <a:solidFill>
                  <a:srgbClr val="105237"/>
                </a:solidFill>
                <a:effectLst/>
                <a:latin typeface="Avenir Next LT Pro" panose="020B0504020202020204" pitchFamily="34" charset="0"/>
              </a:rPr>
              <a:t>Custom widgets block assistive tech. </a:t>
            </a:r>
            <a:endParaRPr lang="en-US" sz="1425" b="0">
              <a:solidFill>
                <a:srgbClr val="105237"/>
              </a:solidFill>
              <a:effectLst/>
              <a:latin typeface="Avenir Next LT Pro" panose="020B0504020202020204" pitchFamily="34" charset="0"/>
            </a:endParaRPr>
          </a:p>
          <a:p>
            <a:pPr marL="0" algn="l">
              <a:spcBef>
                <a:spcPts val="900"/>
              </a:spcBef>
              <a:buNone/>
            </a:pPr>
            <a:br>
              <a:rPr lang="en-US" sz="1425" b="0">
                <a:solidFill>
                  <a:srgbClr val="105237"/>
                </a:solidFill>
                <a:effectLst/>
                <a:latin typeface="Avenir Next LT Pro" panose="020B0504020202020204" pitchFamily="34" charset="0"/>
              </a:rPr>
            </a:br>
            <a:r>
              <a:rPr sz="1425" b="0" i="1">
                <a:solidFill>
                  <a:srgbClr val="105237"/>
                </a:solidFill>
                <a:effectLst/>
                <a:latin typeface="Avenir Next LT Pro" panose="020B0504020202020204" pitchFamily="34" charset="0"/>
              </a:rPr>
              <a:t>Solution</a:t>
            </a:r>
            <a:r>
              <a:rPr sz="1425" b="0">
                <a:solidFill>
                  <a:srgbClr val="105237"/>
                </a:solidFill>
                <a:effectLst/>
                <a:latin typeface="Avenir Next LT Pro" panose="020B0504020202020204" pitchFamily="34" charset="0"/>
              </a:rPr>
              <a:t>: Test with assistive tools and use native controls when possible.</a:t>
            </a:r>
            <a:r>
              <a:rPr>
                <a:effectLst/>
              </a:rPr>
              <a:t> </a:t>
            </a:r>
            <a:endParaRPr lang="en-US"/>
          </a:p>
        </p:txBody>
      </p:sp>
    </p:spTree>
    <p:extLst>
      <p:ext uri="{BB962C8B-B14F-4D97-AF65-F5344CB8AC3E}">
        <p14:creationId xmlns:p14="http://schemas.microsoft.com/office/powerpoint/2010/main" val="312767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BC77C6E-D16F-401E-B770-201FC490453C}"/>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B5AC52C1-16B0-86E3-0384-AAEC58508B0B}"/>
              </a:ext>
            </a:extLst>
          </p:cNvPr>
          <p:cNvSpPr>
            <a:spLocks noGrp="1"/>
          </p:cNvSpPr>
          <p:nvPr>
            <p:ph sz="quarter" idx="16"/>
          </p:nvPr>
        </p:nvSpPr>
        <p:spPr>
          <a:xfrm>
            <a:off x="828675" y="3933825"/>
            <a:ext cx="10534650" cy="2095500"/>
          </a:xfrm>
        </p:spPr>
        <p:txBody>
          <a:bodyPr>
            <a:normAutofit fontScale="92500" lnSpcReduction="10000"/>
          </a:bodyPr>
          <a:lstStyle/>
          <a:p>
            <a:pPr marL="0" marR="0" indent="0" algn="l" fontAlgn="b">
              <a:buNone/>
            </a:pPr>
            <a:r>
              <a:rPr sz="6750">
                <a:solidFill>
                  <a:srgbClr val="DEB4FC"/>
                </a:solidFill>
                <a:effectLst/>
                <a:latin typeface="Avenir Next LT Pro" panose="020B0504020202020204" pitchFamily="34" charset="0"/>
              </a:rPr>
              <a:t>Semantic HTML &amp; Accessible Practices</a:t>
            </a:r>
            <a:r>
              <a:rPr>
                <a:effectLst/>
              </a:rPr>
              <a:t> </a:t>
            </a:r>
            <a:endParaRPr lang="en-US"/>
          </a:p>
        </p:txBody>
      </p:sp>
      <p:sp>
        <p:nvSpPr>
          <p:cNvPr id="6" name="Date Placeholder 5">
            <a:extLst>
              <a:ext uri="{FF2B5EF4-FFF2-40B4-BE49-F238E27FC236}">
                <a16:creationId xmlns:a16="http://schemas.microsoft.com/office/drawing/2014/main" id="{9E1846A4-A077-3F96-A1D8-CCA2A5F0AF6E}"/>
              </a:ext>
            </a:extLst>
          </p:cNvPr>
          <p:cNvSpPr>
            <a:spLocks noGrp="1"/>
          </p:cNvSpPr>
          <p:nvPr>
            <p:ph type="dt" sz="half" idx="17"/>
          </p:nvPr>
        </p:nvSpPr>
        <p:spPr/>
        <p:txBody>
          <a:bodyPr/>
          <a:lstStyle/>
          <a:p>
            <a:fld id="{E4E981A1-C564-488D-B4B6-3CC796C959F2}" type="datetime1">
              <a:rPr lang="en-US" smtClean="0"/>
              <a:t>4/2/2026</a:t>
            </a:fld>
            <a:endParaRPr lang="en-US" sz="900"/>
          </a:p>
        </p:txBody>
      </p:sp>
      <p:sp>
        <p:nvSpPr>
          <p:cNvPr id="7" name="Slide Number Placeholder 6">
            <a:extLst>
              <a:ext uri="{FF2B5EF4-FFF2-40B4-BE49-F238E27FC236}">
                <a16:creationId xmlns:a16="http://schemas.microsoft.com/office/drawing/2014/main" id="{603EE833-01F1-AD27-145F-14C57FF946C0}"/>
              </a:ext>
            </a:extLst>
          </p:cNvPr>
          <p:cNvSpPr>
            <a:spLocks noGrp="1"/>
          </p:cNvSpPr>
          <p:nvPr>
            <p:ph type="sldNum" sz="quarter" idx="19"/>
          </p:nvPr>
        </p:nvSpPr>
        <p:spPr/>
        <p:txBody>
          <a:bodyPr/>
          <a:lstStyle/>
          <a:p>
            <a:fld id="{AEAA3239-9EA4-4A65-A281-97F994456D9F}" type="slidenum">
              <a:rPr lang="en-US" smtClean="0"/>
              <a:pPr/>
              <a:t>16</a:t>
            </a:fld>
            <a:endParaRPr lang="en-US" sz="900"/>
          </a:p>
        </p:txBody>
      </p:sp>
    </p:spTree>
    <p:extLst>
      <p:ext uri="{BB962C8B-B14F-4D97-AF65-F5344CB8AC3E}">
        <p14:creationId xmlns:p14="http://schemas.microsoft.com/office/powerpoint/2010/main" val="2959241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5D2D52B-5824-424D-B34D-78E5A972B27E}"/>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DA076FFB-5B77-355C-50B4-91B840823853}"/>
              </a:ext>
            </a:extLst>
          </p:cNvPr>
          <p:cNvSpPr>
            <a:spLocks noGrp="1"/>
          </p:cNvSpPr>
          <p:nvPr>
            <p:ph sz="quarter" idx="16"/>
          </p:nvPr>
        </p:nvSpPr>
        <p:spPr>
          <a:xfrm>
            <a:off x="1333500" y="2095500"/>
            <a:ext cx="9525000" cy="1905000"/>
          </a:xfrm>
        </p:spPr>
        <p:txBody>
          <a:bodyPr>
            <a:normAutofit fontScale="77500" lnSpcReduction="20000"/>
          </a:bodyPr>
          <a:lstStyle/>
          <a:p>
            <a:pPr marL="0" indent="0" algn="ctr">
              <a:buNone/>
            </a:pPr>
            <a:r>
              <a:rPr sz="15000" b="1">
                <a:solidFill>
                  <a:srgbClr val="105237"/>
                </a:solidFill>
                <a:effectLst/>
                <a:latin typeface="Avenir Next LT Pro" panose="020B0504020202020204" pitchFamily="34" charset="0"/>
              </a:rPr>
              <a:t>30%</a:t>
            </a:r>
            <a:r>
              <a:rPr>
                <a:effectLst/>
              </a:rPr>
              <a:t> </a:t>
            </a:r>
            <a:endParaRPr lang="en-US"/>
          </a:p>
        </p:txBody>
      </p:sp>
      <p:sp>
        <p:nvSpPr>
          <p:cNvPr id="7" name="Slide Number Placeholder 6">
            <a:extLst>
              <a:ext uri="{FF2B5EF4-FFF2-40B4-BE49-F238E27FC236}">
                <a16:creationId xmlns:a16="http://schemas.microsoft.com/office/drawing/2014/main" id="{7239A7AC-A20E-1ECD-EE1D-0E4582617DB2}"/>
              </a:ext>
            </a:extLst>
          </p:cNvPr>
          <p:cNvSpPr>
            <a:spLocks noGrp="1"/>
          </p:cNvSpPr>
          <p:nvPr>
            <p:ph type="sldNum" sz="quarter" idx="19"/>
          </p:nvPr>
        </p:nvSpPr>
        <p:spPr/>
        <p:txBody>
          <a:bodyPr/>
          <a:lstStyle/>
          <a:p>
            <a:fld id="{AEAA3239-9EA4-4A65-A281-97F994456D9F}" type="slidenum">
              <a:rPr lang="en-US" smtClean="0"/>
              <a:pPr/>
              <a:t>17</a:t>
            </a:fld>
            <a:endParaRPr lang="en-US" sz="900"/>
          </a:p>
        </p:txBody>
      </p:sp>
      <p:sp>
        <p:nvSpPr>
          <p:cNvPr id="9" name="TextBox 8">
            <a:extLst>
              <a:ext uri="{FF2B5EF4-FFF2-40B4-BE49-F238E27FC236}">
                <a16:creationId xmlns:a16="http://schemas.microsoft.com/office/drawing/2014/main" id="{77F9C1EB-A70B-441E-81E3-BF60467CB5C7}"/>
              </a:ext>
            </a:extLst>
          </p:cNvPr>
          <p:cNvSpPr txBox="1"/>
          <p:nvPr/>
        </p:nvSpPr>
        <p:spPr>
          <a:xfrm>
            <a:off x="1333500" y="4572000"/>
            <a:ext cx="9525000" cy="1619794"/>
          </a:xfrm>
          <a:prstGeom prst="rect">
            <a:avLst/>
          </a:prstGeom>
          <a:noFill/>
        </p:spPr>
        <p:txBody>
          <a:bodyPr wrap="square" rtlCol="0">
            <a:normAutofit lnSpcReduction="10000"/>
          </a:bodyPr>
          <a:lstStyle/>
          <a:p>
            <a:pPr marL="0" algn="ctr">
              <a:buNone/>
            </a:pPr>
            <a:r>
              <a:rPr sz="2700" b="0">
                <a:solidFill>
                  <a:srgbClr val="105237"/>
                </a:solidFill>
                <a:effectLst/>
                <a:latin typeface="Avenir Next LT Pro" panose="020B0504020202020204" pitchFamily="34" charset="0"/>
              </a:rPr>
              <a:t>Faster development time when using native HTML elements for accessible interfaces</a:t>
            </a:r>
            <a:br>
              <a:rPr lang="en-US" sz="2700" b="0">
                <a:solidFill>
                  <a:srgbClr val="105237"/>
                </a:solidFill>
                <a:effectLst/>
                <a:latin typeface="Avenir Next LT Pro" panose="020B0504020202020204" pitchFamily="34" charset="0"/>
              </a:rPr>
            </a:br>
            <a:endParaRPr lang="en-US" sz="2700" b="0">
              <a:solidFill>
                <a:srgbClr val="105237"/>
              </a:solidFill>
              <a:effectLst/>
              <a:latin typeface="Avenir Next LT Pro" panose="020B0504020202020204" pitchFamily="34" charset="0"/>
            </a:endParaRPr>
          </a:p>
          <a:p>
            <a:pPr marL="0" algn="ctr">
              <a:buNone/>
            </a:pPr>
            <a:r>
              <a:rPr lang="en-US" sz="2700" b="1">
                <a:solidFill>
                  <a:srgbClr val="105237"/>
                </a:solidFill>
                <a:effectLst/>
                <a:latin typeface="Avenir Next LT Pro" panose="020B0504020202020204" pitchFamily="34" charset="0"/>
              </a:rPr>
              <a:t>&lt;button&gt;, &lt;nav&gt;, &lt;input&gt;  </a:t>
            </a:r>
            <a:endParaRPr lang="en-US" b="1"/>
          </a:p>
        </p:txBody>
      </p:sp>
    </p:spTree>
    <p:extLst>
      <p:ext uri="{BB962C8B-B14F-4D97-AF65-F5344CB8AC3E}">
        <p14:creationId xmlns:p14="http://schemas.microsoft.com/office/powerpoint/2010/main" val="3460742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DC99FF2-AD0E-4E56-8981-3D5AD9D843B6}"/>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side-by-side visual comparison showing two code snippets: on the left, a semantic button element styled as a call-to-action; on the right, a visually similar &lt;div&gt; with ARIA attributes and extra JavaScript for keyboard handling. The background should subtly suggest web development, with clear focus indicators and no visible or implied text, letters, or words anywhere in the image. The composition should highlight the contrast between semantic and non-semantic approaches, focusing on accessibility cues and interface clarity">
            <a:extLst>
              <a:ext uri="{FF2B5EF4-FFF2-40B4-BE49-F238E27FC236}">
                <a16:creationId xmlns:a16="http://schemas.microsoft.com/office/drawing/2014/main" id="{0F3D3719-1A53-4890-8319-E3BC612AD843}"/>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sp>
        <p:nvSpPr>
          <p:cNvPr id="7" name="Slide Number Placeholder 6">
            <a:extLst>
              <a:ext uri="{FF2B5EF4-FFF2-40B4-BE49-F238E27FC236}">
                <a16:creationId xmlns:a16="http://schemas.microsoft.com/office/drawing/2014/main" id="{BF7BEE83-DE74-A8B1-CBF5-1FDEFF9B88C6}"/>
              </a:ext>
            </a:extLst>
          </p:cNvPr>
          <p:cNvSpPr>
            <a:spLocks noGrp="1"/>
          </p:cNvSpPr>
          <p:nvPr>
            <p:ph type="sldNum" sz="quarter" idx="19"/>
          </p:nvPr>
        </p:nvSpPr>
        <p:spPr/>
        <p:txBody>
          <a:bodyPr/>
          <a:lstStyle/>
          <a:p>
            <a:fld id="{AEAA3239-9EA4-4A65-A281-97F994456D9F}" type="slidenum">
              <a:rPr lang="en-US" smtClean="0"/>
              <a:pPr/>
              <a:t>18</a:t>
            </a:fld>
            <a:endParaRPr lang="en-US" sz="900"/>
          </a:p>
        </p:txBody>
      </p:sp>
      <p:sp>
        <p:nvSpPr>
          <p:cNvPr id="10" name="TextBox 9">
            <a:extLst>
              <a:ext uri="{FF2B5EF4-FFF2-40B4-BE49-F238E27FC236}">
                <a16:creationId xmlns:a16="http://schemas.microsoft.com/office/drawing/2014/main" id="{A9D25381-D1D3-4277-8820-B2F171290EB4}"/>
              </a:ext>
            </a:extLst>
          </p:cNvPr>
          <p:cNvSpPr txBox="1"/>
          <p:nvPr/>
        </p:nvSpPr>
        <p:spPr>
          <a:xfrm>
            <a:off x="7200900" y="581025"/>
            <a:ext cx="4391025" cy="1005780"/>
          </a:xfrm>
          <a:prstGeom prst="rect">
            <a:avLst/>
          </a:prstGeom>
          <a:noFill/>
        </p:spPr>
        <p:txBody>
          <a:bodyPr wrap="square" rtlCol="0">
            <a:normAutofit fontScale="92500" lnSpcReduction="10000"/>
          </a:bodyPr>
          <a:lstStyle/>
          <a:p>
            <a:pPr marL="0" algn="l">
              <a:buNone/>
            </a:pPr>
            <a:r>
              <a:rPr sz="3600">
                <a:solidFill>
                  <a:srgbClr val="105237"/>
                </a:solidFill>
                <a:effectLst/>
                <a:latin typeface="Avenir Next LT Pro" panose="020B0504020202020204" pitchFamily="34" charset="0"/>
              </a:rPr>
              <a:t>Avoid Non-Semantic Controls</a:t>
            </a:r>
            <a:r>
              <a:rPr>
                <a:effectLst/>
              </a:rPr>
              <a:t> </a:t>
            </a:r>
            <a:endParaRPr lang="en-US"/>
          </a:p>
        </p:txBody>
      </p:sp>
      <p:sp>
        <p:nvSpPr>
          <p:cNvPr id="11" name="TextBox 10">
            <a:extLst>
              <a:ext uri="{FF2B5EF4-FFF2-40B4-BE49-F238E27FC236}">
                <a16:creationId xmlns:a16="http://schemas.microsoft.com/office/drawing/2014/main" id="{5AD3F981-37C4-48C0-8D86-550D25DF0ED5}"/>
              </a:ext>
            </a:extLst>
          </p:cNvPr>
          <p:cNvSpPr txBox="1"/>
          <p:nvPr/>
        </p:nvSpPr>
        <p:spPr>
          <a:xfrm>
            <a:off x="7200900" y="1853505"/>
            <a:ext cx="4391025" cy="4423470"/>
          </a:xfrm>
          <a:prstGeom prst="rect">
            <a:avLst/>
          </a:prstGeom>
          <a:noFill/>
        </p:spPr>
        <p:txBody>
          <a:bodyPr wrap="square" rtlCol="0">
            <a:normAutofit/>
          </a:bodyPr>
          <a:lstStyle/>
          <a:p>
            <a:pPr marL="0" algn="l">
              <a:buNone/>
            </a:pPr>
            <a:r>
              <a:rPr sz="1500" b="1">
                <a:solidFill>
                  <a:srgbClr val="105237"/>
                </a:solidFill>
                <a:effectLst/>
                <a:latin typeface="Avenir Next LT Pro" panose="020B0504020202020204" pitchFamily="34" charset="0"/>
              </a:rPr>
              <a:t>Why it matters</a:t>
            </a:r>
            <a:r>
              <a:rPr>
                <a:effectLst/>
              </a:rPr>
              <a:t> </a:t>
            </a:r>
          </a:p>
          <a:p>
            <a:pPr marL="0" algn="l">
              <a:spcBef>
                <a:spcPts val="750"/>
              </a:spcBef>
              <a:buNone/>
            </a:pPr>
            <a:r>
              <a:rPr sz="1425" b="0">
                <a:solidFill>
                  <a:srgbClr val="105237"/>
                </a:solidFill>
                <a:effectLst/>
                <a:latin typeface="Avenir Next LT Pro" panose="020B0504020202020204" pitchFamily="34" charset="0"/>
              </a:rPr>
              <a:t>Interactive </a:t>
            </a:r>
            <a:r>
              <a:rPr sz="1425" b="1">
                <a:solidFill>
                  <a:srgbClr val="105237"/>
                </a:solidFill>
                <a:effectLst/>
                <a:latin typeface="Avenir Next LT Pro" panose="020B0504020202020204" pitchFamily="34" charset="0"/>
              </a:rPr>
              <a:t>&lt;div&gt;</a:t>
            </a:r>
            <a:r>
              <a:rPr sz="1425" b="0">
                <a:solidFill>
                  <a:srgbClr val="105237"/>
                </a:solidFill>
                <a:effectLst/>
                <a:latin typeface="Avenir Next LT Pro" panose="020B0504020202020204" pitchFamily="34" charset="0"/>
              </a:rPr>
              <a:t>/</a:t>
            </a:r>
            <a:r>
              <a:rPr sz="1425" b="1">
                <a:solidFill>
                  <a:srgbClr val="105237"/>
                </a:solidFill>
                <a:effectLst/>
                <a:latin typeface="Avenir Next LT Pro" panose="020B0504020202020204" pitchFamily="34" charset="0"/>
              </a:rPr>
              <a:t>&lt;span&gt;</a:t>
            </a:r>
            <a:r>
              <a:rPr sz="1425" b="0">
                <a:solidFill>
                  <a:srgbClr val="105237"/>
                </a:solidFill>
                <a:effectLst/>
                <a:latin typeface="Avenir Next LT Pro" panose="020B0504020202020204" pitchFamily="34" charset="0"/>
              </a:rPr>
              <a:t> lacks built-in accessibility. You must add roles, states, and keyboard handling to reach parity with native controls. </a:t>
            </a:r>
            <a:endParaRPr>
              <a:effectLst/>
            </a:endParaRPr>
          </a:p>
          <a:p>
            <a:pPr marL="0" algn="l">
              <a:spcBef>
                <a:spcPts val="1350"/>
              </a:spcBef>
              <a:buNone/>
            </a:pPr>
            <a:r>
              <a:rPr sz="1500" b="1">
                <a:solidFill>
                  <a:srgbClr val="105237"/>
                </a:solidFill>
                <a:effectLst/>
                <a:latin typeface="Avenir Next LT Pro" panose="020B0504020202020204" pitchFamily="34" charset="0"/>
              </a:rPr>
              <a:t>Common failures</a:t>
            </a:r>
            <a:r>
              <a:rPr>
                <a:effectLst/>
              </a:rPr>
              <a:t> </a:t>
            </a:r>
          </a:p>
          <a:p>
            <a:pPr marL="0" algn="l">
              <a:spcBef>
                <a:spcPts val="750"/>
              </a:spcBef>
              <a:buNone/>
            </a:pPr>
            <a:r>
              <a:rPr sz="1425" b="0">
                <a:solidFill>
                  <a:srgbClr val="105237"/>
                </a:solidFill>
                <a:effectLst/>
                <a:latin typeface="Avenir Next LT Pro" panose="020B0504020202020204" pitchFamily="34" charset="0"/>
              </a:rPr>
              <a:t>Focus behavior becomes inconsistent, screen readers can announce confusing semantics, and small omissions (e.g., Space/Enter, disabled states) create real usability gaps. </a:t>
            </a:r>
            <a:endParaRPr>
              <a:effectLst/>
            </a:endParaRPr>
          </a:p>
          <a:p>
            <a:pPr marL="0" algn="l">
              <a:spcBef>
                <a:spcPts val="1350"/>
              </a:spcBef>
              <a:buNone/>
            </a:pPr>
            <a:r>
              <a:rPr sz="1500" b="1">
                <a:solidFill>
                  <a:srgbClr val="105237"/>
                </a:solidFill>
                <a:effectLst/>
                <a:latin typeface="Avenir Next LT Pro" panose="020B0504020202020204" pitchFamily="34" charset="0"/>
              </a:rPr>
              <a:t>Best practice</a:t>
            </a:r>
            <a:r>
              <a:rPr>
                <a:effectLst/>
              </a:rPr>
              <a:t> </a:t>
            </a:r>
          </a:p>
          <a:p>
            <a:pPr marL="0" algn="l">
              <a:spcBef>
                <a:spcPts val="750"/>
              </a:spcBef>
              <a:buNone/>
            </a:pPr>
            <a:r>
              <a:rPr sz="1425" b="0">
                <a:solidFill>
                  <a:srgbClr val="105237"/>
                </a:solidFill>
                <a:effectLst/>
                <a:latin typeface="Avenir Next LT Pro" panose="020B0504020202020204" pitchFamily="34" charset="0"/>
              </a:rPr>
              <a:t>Use semantic elements first (e.g., </a:t>
            </a:r>
            <a:r>
              <a:rPr sz="1425" b="1">
                <a:solidFill>
                  <a:srgbClr val="105237"/>
                </a:solidFill>
                <a:effectLst/>
                <a:latin typeface="Avenir Next LT Pro" panose="020B0504020202020204" pitchFamily="34" charset="0"/>
              </a:rPr>
              <a:t>&lt;button&gt;</a:t>
            </a:r>
            <a:r>
              <a:rPr sz="1425" b="0">
                <a:solidFill>
                  <a:srgbClr val="105237"/>
                </a:solidFill>
                <a:effectLst/>
                <a:latin typeface="Avenir Next LT Pro" panose="020B0504020202020204" pitchFamily="34" charset="0"/>
              </a:rPr>
              <a:t>, </a:t>
            </a:r>
            <a:r>
              <a:rPr sz="1425" b="1">
                <a:solidFill>
                  <a:srgbClr val="105237"/>
                </a:solidFill>
                <a:effectLst/>
                <a:latin typeface="Avenir Next LT Pro" panose="020B0504020202020204" pitchFamily="34" charset="0"/>
              </a:rPr>
              <a:t>&lt;a&gt;</a:t>
            </a:r>
            <a:r>
              <a:rPr sz="1425" b="0">
                <a:solidFill>
                  <a:srgbClr val="105237"/>
                </a:solidFill>
                <a:effectLst/>
                <a:latin typeface="Avenir Next LT Pro" panose="020B0504020202020204" pitchFamily="34" charset="0"/>
              </a:rPr>
              <a:t>). Enhance only when needed</a:t>
            </a:r>
            <a:r>
              <a:rPr lang="en-US" sz="1425" b="0">
                <a:solidFill>
                  <a:srgbClr val="105237"/>
                </a:solidFill>
                <a:effectLst/>
                <a:latin typeface="Avenir Next LT Pro" panose="020B0504020202020204" pitchFamily="34" charset="0"/>
              </a:rPr>
              <a:t>, </a:t>
            </a:r>
            <a:r>
              <a:rPr sz="1425" b="0">
                <a:solidFill>
                  <a:srgbClr val="105237"/>
                </a:solidFill>
                <a:effectLst/>
                <a:latin typeface="Avenir Next LT Pro" panose="020B0504020202020204" pitchFamily="34" charset="0"/>
              </a:rPr>
              <a:t>ARIA should complement native behavior, not replace it. </a:t>
            </a:r>
            <a:endParaRPr lang="en-US"/>
          </a:p>
        </p:txBody>
      </p:sp>
    </p:spTree>
    <p:extLst>
      <p:ext uri="{BB962C8B-B14F-4D97-AF65-F5344CB8AC3E}">
        <p14:creationId xmlns:p14="http://schemas.microsoft.com/office/powerpoint/2010/main" val="3742413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DEC2F75-3538-4C46-8148-C4202BC04D12}"/>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01808D42-B651-AE0F-07E3-A76FEC86239F}"/>
              </a:ext>
            </a:extLst>
          </p:cNvPr>
          <p:cNvSpPr>
            <a:spLocks noGrp="1"/>
          </p:cNvSpPr>
          <p:nvPr>
            <p:ph sz="quarter" idx="16"/>
          </p:nvPr>
        </p:nvSpPr>
        <p:spPr>
          <a:xfrm>
            <a:off x="619125" y="581025"/>
            <a:ext cx="10972800" cy="670470"/>
          </a:xfrm>
        </p:spPr>
        <p:txBody>
          <a:bodyPr>
            <a:normAutofit fontScale="77500" lnSpcReduction="20000"/>
          </a:bodyPr>
          <a:lstStyle/>
          <a:p>
            <a:pPr marL="0" indent="0" algn="l">
              <a:buNone/>
            </a:pPr>
            <a:r>
              <a:rPr sz="4800">
                <a:solidFill>
                  <a:srgbClr val="105237"/>
                </a:solidFill>
                <a:effectLst/>
                <a:latin typeface="Avenir Next LT Pro" panose="020B0504020202020204" pitchFamily="34" charset="0"/>
              </a:rPr>
              <a:t>Assistive Technology Compatibility </a:t>
            </a:r>
            <a:endParaRPr lang="en-US"/>
          </a:p>
        </p:txBody>
      </p:sp>
      <p:sp>
        <p:nvSpPr>
          <p:cNvPr id="7" name="Slide Number Placeholder 6">
            <a:extLst>
              <a:ext uri="{FF2B5EF4-FFF2-40B4-BE49-F238E27FC236}">
                <a16:creationId xmlns:a16="http://schemas.microsoft.com/office/drawing/2014/main" id="{4733B7E4-9128-EF32-8CDF-78109EDAE2EA}"/>
              </a:ext>
            </a:extLst>
          </p:cNvPr>
          <p:cNvSpPr>
            <a:spLocks noGrp="1"/>
          </p:cNvSpPr>
          <p:nvPr>
            <p:ph type="sldNum" sz="quarter" idx="19"/>
          </p:nvPr>
        </p:nvSpPr>
        <p:spPr/>
        <p:txBody>
          <a:bodyPr/>
          <a:lstStyle/>
          <a:p>
            <a:fld id="{AEAA3239-9EA4-4A65-A281-97F994456D9F}" type="slidenum">
              <a:rPr lang="en-US" smtClean="0"/>
              <a:pPr/>
              <a:t>19</a:t>
            </a:fld>
            <a:endParaRPr lang="en-US" sz="900"/>
          </a:p>
        </p:txBody>
      </p:sp>
      <p:sp>
        <p:nvSpPr>
          <p:cNvPr id="9" name="TextBox 8">
            <a:extLst>
              <a:ext uri="{FF2B5EF4-FFF2-40B4-BE49-F238E27FC236}">
                <a16:creationId xmlns:a16="http://schemas.microsoft.com/office/drawing/2014/main" id="{D1715BA0-95C9-4D8E-8E98-188A8B85E6A0}"/>
              </a:ext>
            </a:extLst>
          </p:cNvPr>
          <p:cNvSpPr txBox="1"/>
          <p:nvPr/>
        </p:nvSpPr>
        <p:spPr>
          <a:xfrm>
            <a:off x="619125" y="3112144"/>
            <a:ext cx="2333081" cy="1875532"/>
          </a:xfrm>
          <a:prstGeom prst="rect">
            <a:avLst/>
          </a:prstGeom>
          <a:noFill/>
        </p:spPr>
        <p:txBody>
          <a:bodyPr wrap="square" rtlCol="0">
            <a:normAutofit fontScale="92500" lnSpcReduction="10000"/>
          </a:bodyPr>
          <a:lstStyle/>
          <a:p>
            <a:pPr marL="0" algn="l">
              <a:spcAft>
                <a:spcPts val="1800"/>
              </a:spcAft>
              <a:buNone/>
            </a:pPr>
            <a:r>
              <a:rPr sz="5400" b="1">
                <a:solidFill>
                  <a:srgbClr val="105237"/>
                </a:solidFill>
                <a:effectLst/>
                <a:latin typeface="Avenir Next LT Pro" panose="020B0504020202020204" pitchFamily="34" charset="0"/>
              </a:rPr>
              <a:t>01</a:t>
            </a:r>
            <a:r>
              <a:rPr>
                <a:effectLst/>
              </a:rPr>
              <a:t> </a:t>
            </a:r>
          </a:p>
          <a:p>
            <a:pPr marL="0" algn="l">
              <a:spcAft>
                <a:spcPts val="900"/>
              </a:spcAft>
              <a:buNone/>
            </a:pPr>
            <a:r>
              <a:rPr sz="1425" b="1">
                <a:solidFill>
                  <a:srgbClr val="105237"/>
                </a:solidFill>
                <a:effectLst/>
                <a:latin typeface="Avenir Next LT Pro" panose="020B0504020202020204" pitchFamily="34" charset="0"/>
              </a:rPr>
              <a:t>Test Across Tools </a:t>
            </a:r>
            <a:endParaRPr>
              <a:effectLst/>
            </a:endParaRPr>
          </a:p>
          <a:p>
            <a:pPr marL="0" algn="l">
              <a:buNone/>
            </a:pPr>
            <a:r>
              <a:rPr sz="1425" b="0">
                <a:solidFill>
                  <a:srgbClr val="105237"/>
                </a:solidFill>
                <a:effectLst/>
                <a:latin typeface="Avenir Next LT Pro" panose="020B0504020202020204" pitchFamily="34" charset="0"/>
              </a:rPr>
              <a:t>Validate with screen readers, magnifiers, and voice control systems. </a:t>
            </a:r>
            <a:endParaRPr lang="en-US"/>
          </a:p>
        </p:txBody>
      </p:sp>
      <p:sp>
        <p:nvSpPr>
          <p:cNvPr id="10" name="TextBox 9">
            <a:extLst>
              <a:ext uri="{FF2B5EF4-FFF2-40B4-BE49-F238E27FC236}">
                <a16:creationId xmlns:a16="http://schemas.microsoft.com/office/drawing/2014/main" id="{1532A8BC-83FF-41C3-BB30-7A0FD91B98B5}"/>
              </a:ext>
            </a:extLst>
          </p:cNvPr>
          <p:cNvSpPr txBox="1"/>
          <p:nvPr/>
        </p:nvSpPr>
        <p:spPr>
          <a:xfrm>
            <a:off x="3419475" y="3112144"/>
            <a:ext cx="2571750" cy="1875532"/>
          </a:xfrm>
          <a:prstGeom prst="rect">
            <a:avLst/>
          </a:prstGeom>
          <a:noFill/>
        </p:spPr>
        <p:txBody>
          <a:bodyPr wrap="square" rtlCol="0">
            <a:normAutofit fontScale="92500" lnSpcReduction="10000"/>
          </a:bodyPr>
          <a:lstStyle/>
          <a:p>
            <a:pPr marL="0" algn="l">
              <a:spcAft>
                <a:spcPts val="1800"/>
              </a:spcAft>
              <a:buNone/>
            </a:pPr>
            <a:r>
              <a:rPr sz="5400" b="1">
                <a:solidFill>
                  <a:srgbClr val="105237"/>
                </a:solidFill>
                <a:effectLst/>
                <a:latin typeface="Avenir Next LT Pro" panose="020B0504020202020204" pitchFamily="34" charset="0"/>
              </a:rPr>
              <a:t>02</a:t>
            </a:r>
            <a:r>
              <a:rPr>
                <a:effectLst/>
              </a:rPr>
              <a:t> </a:t>
            </a:r>
          </a:p>
          <a:p>
            <a:pPr marL="0" algn="l">
              <a:spcAft>
                <a:spcPts val="900"/>
              </a:spcAft>
              <a:buNone/>
            </a:pPr>
            <a:r>
              <a:rPr sz="1425" b="1">
                <a:solidFill>
                  <a:srgbClr val="105237"/>
                </a:solidFill>
                <a:effectLst/>
                <a:latin typeface="Avenir Next LT Pro" panose="020B0504020202020204" pitchFamily="34" charset="0"/>
              </a:rPr>
              <a:t>Semantic + ARIA </a:t>
            </a:r>
            <a:endParaRPr>
              <a:effectLst/>
            </a:endParaRPr>
          </a:p>
          <a:p>
            <a:pPr marL="0" algn="l">
              <a:buNone/>
            </a:pPr>
            <a:r>
              <a:rPr sz="1425" b="0">
                <a:solidFill>
                  <a:srgbClr val="105237"/>
                </a:solidFill>
                <a:effectLst/>
                <a:latin typeface="Avenir Next LT Pro" panose="020B0504020202020204" pitchFamily="34" charset="0"/>
              </a:rPr>
              <a:t>Use semantic markup and ARIA to announce dynamic content changes. </a:t>
            </a:r>
            <a:endParaRPr lang="en-US"/>
          </a:p>
        </p:txBody>
      </p:sp>
      <p:sp>
        <p:nvSpPr>
          <p:cNvPr id="11" name="TextBox 10">
            <a:extLst>
              <a:ext uri="{FF2B5EF4-FFF2-40B4-BE49-F238E27FC236}">
                <a16:creationId xmlns:a16="http://schemas.microsoft.com/office/drawing/2014/main" id="{6E81BB48-E15B-4E26-A3FD-EFFE14A2ABB7}"/>
              </a:ext>
            </a:extLst>
          </p:cNvPr>
          <p:cNvSpPr txBox="1"/>
          <p:nvPr/>
        </p:nvSpPr>
        <p:spPr>
          <a:xfrm>
            <a:off x="6219825" y="3112144"/>
            <a:ext cx="2571750" cy="1875532"/>
          </a:xfrm>
          <a:prstGeom prst="rect">
            <a:avLst/>
          </a:prstGeom>
          <a:noFill/>
        </p:spPr>
        <p:txBody>
          <a:bodyPr wrap="square" rtlCol="0">
            <a:normAutofit fontScale="92500" lnSpcReduction="10000"/>
          </a:bodyPr>
          <a:lstStyle/>
          <a:p>
            <a:pPr marL="0" algn="l">
              <a:spcAft>
                <a:spcPts val="1800"/>
              </a:spcAft>
              <a:buNone/>
            </a:pPr>
            <a:r>
              <a:rPr sz="5400" b="1">
                <a:solidFill>
                  <a:srgbClr val="105237"/>
                </a:solidFill>
                <a:effectLst/>
                <a:latin typeface="Avenir Next LT Pro" panose="020B0504020202020204" pitchFamily="34" charset="0"/>
              </a:rPr>
              <a:t>03</a:t>
            </a:r>
            <a:r>
              <a:rPr>
                <a:effectLst/>
              </a:rPr>
              <a:t> </a:t>
            </a:r>
          </a:p>
          <a:p>
            <a:pPr marL="0" algn="l">
              <a:spcAft>
                <a:spcPts val="900"/>
              </a:spcAft>
              <a:buNone/>
            </a:pPr>
            <a:r>
              <a:rPr sz="1425" b="1">
                <a:solidFill>
                  <a:srgbClr val="105237"/>
                </a:solidFill>
                <a:effectLst/>
                <a:latin typeface="Avenir Next LT Pro" panose="020B0504020202020204" pitchFamily="34" charset="0"/>
              </a:rPr>
              <a:t>Integrate in CI </a:t>
            </a:r>
            <a:endParaRPr>
              <a:effectLst/>
            </a:endParaRPr>
          </a:p>
          <a:p>
            <a:pPr marL="0" algn="l">
              <a:buNone/>
            </a:pPr>
            <a:r>
              <a:rPr sz="1425" b="0">
                <a:solidFill>
                  <a:srgbClr val="105237"/>
                </a:solidFill>
                <a:effectLst/>
                <a:latin typeface="Avenir Next LT Pro" panose="020B0504020202020204" pitchFamily="34" charset="0"/>
              </a:rPr>
              <a:t>Run accessibility checks continuously to catch regressions early. </a:t>
            </a:r>
            <a:endParaRPr lang="en-US"/>
          </a:p>
        </p:txBody>
      </p:sp>
      <p:sp>
        <p:nvSpPr>
          <p:cNvPr id="12" name="TextBox 11">
            <a:extLst>
              <a:ext uri="{FF2B5EF4-FFF2-40B4-BE49-F238E27FC236}">
                <a16:creationId xmlns:a16="http://schemas.microsoft.com/office/drawing/2014/main" id="{20F3A2CE-E37A-4E50-8399-84E6AE61CB89}"/>
              </a:ext>
            </a:extLst>
          </p:cNvPr>
          <p:cNvSpPr txBox="1"/>
          <p:nvPr/>
        </p:nvSpPr>
        <p:spPr>
          <a:xfrm>
            <a:off x="9001127" y="3089202"/>
            <a:ext cx="2552700" cy="1875532"/>
          </a:xfrm>
          <a:prstGeom prst="rect">
            <a:avLst/>
          </a:prstGeom>
          <a:noFill/>
        </p:spPr>
        <p:txBody>
          <a:bodyPr wrap="square" rtlCol="0">
            <a:normAutofit fontScale="92500"/>
          </a:bodyPr>
          <a:lstStyle/>
          <a:p>
            <a:pPr marL="0" algn="l">
              <a:spcAft>
                <a:spcPts val="1800"/>
              </a:spcAft>
              <a:buNone/>
            </a:pPr>
            <a:r>
              <a:rPr sz="5400" b="1">
                <a:solidFill>
                  <a:srgbClr val="105237"/>
                </a:solidFill>
                <a:effectLst/>
                <a:latin typeface="Avenir Next LT Pro" panose="020B0504020202020204" pitchFamily="34" charset="0"/>
              </a:rPr>
              <a:t>04</a:t>
            </a:r>
            <a:r>
              <a:rPr>
                <a:effectLst/>
              </a:rPr>
              <a:t> </a:t>
            </a:r>
          </a:p>
          <a:p>
            <a:pPr marL="0" algn="l">
              <a:spcAft>
                <a:spcPts val="900"/>
              </a:spcAft>
              <a:buNone/>
            </a:pPr>
            <a:r>
              <a:rPr sz="1425" b="1">
                <a:solidFill>
                  <a:srgbClr val="105237"/>
                </a:solidFill>
                <a:effectLst/>
                <a:latin typeface="Avenir Next LT Pro" panose="020B0504020202020204" pitchFamily="34" charset="0"/>
              </a:rPr>
              <a:t>User Testing Loop </a:t>
            </a:r>
            <a:endParaRPr>
              <a:effectLst/>
            </a:endParaRPr>
          </a:p>
          <a:p>
            <a:pPr marL="0" algn="l">
              <a:buNone/>
            </a:pPr>
            <a:r>
              <a:rPr sz="1425" b="0">
                <a:solidFill>
                  <a:srgbClr val="105237"/>
                </a:solidFill>
                <a:effectLst/>
                <a:latin typeface="Avenir Next LT Pro" panose="020B0504020202020204" pitchFamily="34" charset="0"/>
              </a:rPr>
              <a:t>Test with </a:t>
            </a:r>
            <a:r>
              <a:rPr lang="en-US" sz="1425" b="0">
                <a:solidFill>
                  <a:srgbClr val="105237"/>
                </a:solidFill>
                <a:effectLst/>
                <a:latin typeface="Avenir Next LT Pro" panose="020B0504020202020204" pitchFamily="34" charset="0"/>
              </a:rPr>
              <a:t>real-users </a:t>
            </a:r>
            <a:r>
              <a:rPr sz="1425" b="0">
                <a:solidFill>
                  <a:srgbClr val="105237"/>
                </a:solidFill>
                <a:effectLst/>
                <a:latin typeface="Avenir Next LT Pro" panose="020B0504020202020204" pitchFamily="34" charset="0"/>
              </a:rPr>
              <a:t>to ensure real-world compatibility. </a:t>
            </a:r>
            <a:endParaRPr lang="en-US"/>
          </a:p>
        </p:txBody>
      </p:sp>
    </p:spTree>
    <p:extLst>
      <p:ext uri="{BB962C8B-B14F-4D97-AF65-F5344CB8AC3E}">
        <p14:creationId xmlns:p14="http://schemas.microsoft.com/office/powerpoint/2010/main" val="188907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C65FBE9-0808-4576-9063-DB4303CF4390}"/>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modern, premium-quality image showing a close-up of hands typing on a sleek keyboard, with abstract digital interface elements and glowing lines representing accessibility and AI integration. The composition should allow for centered title overlay and convey a sense of technological advancement and inclusivity. No visible or implied text, letters, or words should appear anywhere in the image">
            <a:extLst>
              <a:ext uri="{FF2B5EF4-FFF2-40B4-BE49-F238E27FC236}">
                <a16:creationId xmlns:a16="http://schemas.microsoft.com/office/drawing/2014/main" id="{7A7C0957-747F-4294-8C5B-F6AD556AECE6}"/>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sp>
        <p:nvSpPr>
          <p:cNvPr id="7" name="Slide Number Placeholder 6">
            <a:extLst>
              <a:ext uri="{FF2B5EF4-FFF2-40B4-BE49-F238E27FC236}">
                <a16:creationId xmlns:a16="http://schemas.microsoft.com/office/drawing/2014/main" id="{85B01155-08F6-976E-4650-41546B11F64B}"/>
              </a:ext>
            </a:extLst>
          </p:cNvPr>
          <p:cNvSpPr>
            <a:spLocks noGrp="1"/>
          </p:cNvSpPr>
          <p:nvPr>
            <p:ph type="sldNum" sz="quarter" idx="19"/>
          </p:nvPr>
        </p:nvSpPr>
        <p:spPr/>
        <p:txBody>
          <a:bodyPr/>
          <a:lstStyle/>
          <a:p>
            <a:fld id="{AEAA3239-9EA4-4A65-A281-97F994456D9F}" type="slidenum">
              <a:rPr lang="en-US" smtClean="0"/>
              <a:pPr/>
              <a:t>2</a:t>
            </a:fld>
            <a:endParaRPr lang="en-US" sz="900"/>
          </a:p>
        </p:txBody>
      </p:sp>
      <p:sp>
        <p:nvSpPr>
          <p:cNvPr id="10" name="TextBox 9">
            <a:extLst>
              <a:ext uri="{FF2B5EF4-FFF2-40B4-BE49-F238E27FC236}">
                <a16:creationId xmlns:a16="http://schemas.microsoft.com/office/drawing/2014/main" id="{6883B40F-606A-4B93-A08B-53DB049D83DA}"/>
              </a:ext>
            </a:extLst>
          </p:cNvPr>
          <p:cNvSpPr txBox="1"/>
          <p:nvPr/>
        </p:nvSpPr>
        <p:spPr>
          <a:xfrm>
            <a:off x="619125" y="1092547"/>
            <a:ext cx="4391025" cy="1340941"/>
          </a:xfrm>
          <a:prstGeom prst="rect">
            <a:avLst/>
          </a:prstGeom>
          <a:noFill/>
        </p:spPr>
        <p:txBody>
          <a:bodyPr wrap="square" rtlCol="0">
            <a:normAutofit fontScale="92500" lnSpcReduction="10000"/>
          </a:bodyPr>
          <a:lstStyle/>
          <a:p>
            <a:pPr marL="0" algn="l">
              <a:buNone/>
            </a:pPr>
            <a:r>
              <a:rPr sz="4800" b="0">
                <a:solidFill>
                  <a:srgbClr val="105237"/>
                </a:solidFill>
                <a:effectLst/>
                <a:latin typeface="Avenir Next LT Pro" panose="020B0504020202020204" pitchFamily="34" charset="0"/>
              </a:rPr>
              <a:t>From </a:t>
            </a:r>
            <a:r>
              <a:rPr lang="en-US" sz="4800" b="0">
                <a:solidFill>
                  <a:srgbClr val="426355"/>
                </a:solidFill>
                <a:effectLst/>
                <a:latin typeface="Avenir Next LT Pro" panose="020B0504020202020204" pitchFamily="34" charset="0"/>
              </a:rPr>
              <a:t>Code</a:t>
            </a:r>
            <a:r>
              <a:rPr sz="4800" b="0">
                <a:solidFill>
                  <a:srgbClr val="105237"/>
                </a:solidFill>
                <a:effectLst/>
                <a:latin typeface="Avenir Next LT Pro" panose="020B0504020202020204" pitchFamily="34" charset="0"/>
              </a:rPr>
              <a:t> to Inclusion</a:t>
            </a:r>
            <a:r>
              <a:rPr>
                <a:effectLst/>
              </a:rPr>
              <a:t> </a:t>
            </a:r>
            <a:endParaRPr lang="en-US"/>
          </a:p>
        </p:txBody>
      </p:sp>
      <p:sp>
        <p:nvSpPr>
          <p:cNvPr id="11" name="TextBox 10">
            <a:extLst>
              <a:ext uri="{FF2B5EF4-FFF2-40B4-BE49-F238E27FC236}">
                <a16:creationId xmlns:a16="http://schemas.microsoft.com/office/drawing/2014/main" id="{A0FC20E5-CD20-4398-B756-2B1156378798}"/>
              </a:ext>
            </a:extLst>
          </p:cNvPr>
          <p:cNvSpPr txBox="1"/>
          <p:nvPr/>
        </p:nvSpPr>
        <p:spPr>
          <a:xfrm>
            <a:off x="619125" y="5361682"/>
            <a:ext cx="4391025" cy="594121"/>
          </a:xfrm>
          <a:prstGeom prst="rect">
            <a:avLst/>
          </a:prstGeom>
          <a:noFill/>
        </p:spPr>
        <p:txBody>
          <a:bodyPr wrap="square" rtlCol="0">
            <a:normAutofit lnSpcReduction="10000"/>
          </a:bodyPr>
          <a:lstStyle/>
          <a:p>
            <a:pPr marL="0" algn="l">
              <a:buNone/>
            </a:pPr>
            <a:r>
              <a:rPr sz="1800" b="0">
                <a:solidFill>
                  <a:srgbClr val="105237"/>
                </a:solidFill>
                <a:effectLst/>
                <a:latin typeface="Avenir Next LT Pro" panose="020B0504020202020204" pitchFamily="34" charset="0"/>
              </a:rPr>
              <a:t>Keyboard navigation</a:t>
            </a:r>
            <a:r>
              <a:rPr lang="en-US" sz="1800" b="0">
                <a:solidFill>
                  <a:srgbClr val="105237"/>
                </a:solidFill>
                <a:effectLst/>
                <a:latin typeface="Avenir Next LT Pro" panose="020B0504020202020204" pitchFamily="34" charset="0"/>
              </a:rPr>
              <a:t> and </a:t>
            </a:r>
          </a:p>
          <a:p>
            <a:pPr marL="0" algn="l">
              <a:buNone/>
            </a:pPr>
            <a:r>
              <a:rPr lang="en-US" sz="1800" b="0">
                <a:solidFill>
                  <a:srgbClr val="105237"/>
                </a:solidFill>
                <a:effectLst/>
                <a:latin typeface="Avenir Next LT Pro" panose="020B0504020202020204" pitchFamily="34" charset="0"/>
              </a:rPr>
              <a:t>focus management</a:t>
            </a:r>
            <a:endParaRPr lang="en-US"/>
          </a:p>
        </p:txBody>
      </p:sp>
    </p:spTree>
    <p:extLst>
      <p:ext uri="{BB962C8B-B14F-4D97-AF65-F5344CB8AC3E}">
        <p14:creationId xmlns:p14="http://schemas.microsoft.com/office/powerpoint/2010/main" val="4090866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2B14D5E-EA72-4214-A54C-BD170F95F27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D67BBD4E-0A8B-6990-B417-0ABFB82C128D}"/>
              </a:ext>
            </a:extLst>
          </p:cNvPr>
          <p:cNvSpPr>
            <a:spLocks noGrp="1"/>
          </p:cNvSpPr>
          <p:nvPr>
            <p:ph sz="quarter" idx="16"/>
          </p:nvPr>
        </p:nvSpPr>
        <p:spPr>
          <a:xfrm>
            <a:off x="828675" y="2886075"/>
            <a:ext cx="10534650" cy="3143250"/>
          </a:xfrm>
        </p:spPr>
        <p:txBody>
          <a:bodyPr>
            <a:normAutofit fontScale="92500"/>
          </a:bodyPr>
          <a:lstStyle/>
          <a:p>
            <a:pPr marL="0" marR="0" indent="0" algn="l" fontAlgn="b">
              <a:buNone/>
            </a:pPr>
            <a:r>
              <a:rPr sz="6750" b="0">
                <a:solidFill>
                  <a:srgbClr val="DEB4FC"/>
                </a:solidFill>
                <a:effectLst/>
                <a:latin typeface="Avenir Next LT Pro" panose="020B0504020202020204" pitchFamily="34" charset="0"/>
              </a:rPr>
              <a:t>Leveraging Free Tools and AI for Enhanced Accessibility</a:t>
            </a:r>
            <a:r>
              <a:rPr>
                <a:effectLst/>
              </a:rPr>
              <a:t> </a:t>
            </a:r>
            <a:endParaRPr lang="en-US"/>
          </a:p>
        </p:txBody>
      </p:sp>
      <p:sp>
        <p:nvSpPr>
          <p:cNvPr id="6" name="Date Placeholder 5">
            <a:extLst>
              <a:ext uri="{FF2B5EF4-FFF2-40B4-BE49-F238E27FC236}">
                <a16:creationId xmlns:a16="http://schemas.microsoft.com/office/drawing/2014/main" id="{AA005D82-B5CB-7C58-852F-A9DFE66F50E4}"/>
              </a:ext>
            </a:extLst>
          </p:cNvPr>
          <p:cNvSpPr>
            <a:spLocks noGrp="1"/>
          </p:cNvSpPr>
          <p:nvPr>
            <p:ph type="dt" sz="half" idx="17"/>
          </p:nvPr>
        </p:nvSpPr>
        <p:spPr/>
        <p:txBody>
          <a:bodyPr/>
          <a:lstStyle/>
          <a:p>
            <a:fld id="{E4E981A1-C564-488D-B4B6-3CC796C959F2}" type="datetime1">
              <a:rPr lang="en-US" smtClean="0"/>
              <a:t>4/2/2026</a:t>
            </a:fld>
            <a:endParaRPr lang="en-US" sz="900"/>
          </a:p>
        </p:txBody>
      </p:sp>
      <p:sp>
        <p:nvSpPr>
          <p:cNvPr id="7" name="Slide Number Placeholder 6">
            <a:extLst>
              <a:ext uri="{FF2B5EF4-FFF2-40B4-BE49-F238E27FC236}">
                <a16:creationId xmlns:a16="http://schemas.microsoft.com/office/drawing/2014/main" id="{1383006D-3DFE-4766-FF56-4A4715BC364E}"/>
              </a:ext>
            </a:extLst>
          </p:cNvPr>
          <p:cNvSpPr>
            <a:spLocks noGrp="1"/>
          </p:cNvSpPr>
          <p:nvPr>
            <p:ph type="sldNum" sz="quarter" idx="19"/>
          </p:nvPr>
        </p:nvSpPr>
        <p:spPr/>
        <p:txBody>
          <a:bodyPr/>
          <a:lstStyle/>
          <a:p>
            <a:fld id="{AEAA3239-9EA4-4A65-A281-97F994456D9F}" type="slidenum">
              <a:rPr lang="en-US" smtClean="0"/>
              <a:pPr/>
              <a:t>20</a:t>
            </a:fld>
            <a:endParaRPr lang="en-US" sz="900"/>
          </a:p>
        </p:txBody>
      </p:sp>
    </p:spTree>
    <p:extLst>
      <p:ext uri="{BB962C8B-B14F-4D97-AF65-F5344CB8AC3E}">
        <p14:creationId xmlns:p14="http://schemas.microsoft.com/office/powerpoint/2010/main" val="2563884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5917AB2-449F-45AD-92E8-2C64CA65E073}"/>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5E961E94-02C9-4B42-AE25-6C9B1D2ECD4D}"/>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81050" y="2081510"/>
            <a:ext cx="857250" cy="857250"/>
          </a:xfrm>
          <a:prstGeom prst="rect">
            <a:avLst/>
          </a:prstGeom>
        </p:spPr>
      </p:pic>
      <p:sp>
        <p:nvSpPr>
          <p:cNvPr id="7" name="Slide Number Placeholder 6">
            <a:extLst>
              <a:ext uri="{FF2B5EF4-FFF2-40B4-BE49-F238E27FC236}">
                <a16:creationId xmlns:a16="http://schemas.microsoft.com/office/drawing/2014/main" id="{42BF6701-5B11-2BA9-D3D1-72EF9E99B54C}"/>
              </a:ext>
            </a:extLst>
          </p:cNvPr>
          <p:cNvSpPr>
            <a:spLocks noGrp="1"/>
          </p:cNvSpPr>
          <p:nvPr>
            <p:ph type="sldNum" sz="quarter" idx="19"/>
          </p:nvPr>
        </p:nvSpPr>
        <p:spPr/>
        <p:txBody>
          <a:bodyPr/>
          <a:lstStyle/>
          <a:p>
            <a:fld id="{AEAA3239-9EA4-4A65-A281-97F994456D9F}" type="slidenum">
              <a:rPr lang="en-US" smtClean="0"/>
              <a:pPr/>
              <a:t>21</a:t>
            </a:fld>
            <a:endParaRPr lang="en-US" sz="900"/>
          </a:p>
        </p:txBody>
      </p:sp>
      <p:pic>
        <p:nvPicPr>
          <p:cNvPr id="10" name="Graphic 9" descr="A vector illustration icon of a magnifying glass over a webpage, representing automated accessibility audits, with a transparent background">
            <a:extLst>
              <a:ext uri="{FF2B5EF4-FFF2-40B4-BE49-F238E27FC236}">
                <a16:creationId xmlns:a16="http://schemas.microsoft.com/office/drawing/2014/main" id="{60311365-BB55-4A5C-BFD0-F7B316EDC46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5825" y="2186285"/>
            <a:ext cx="647700" cy="647700"/>
          </a:xfrm>
          <a:prstGeom prst="ellipse">
            <a:avLst/>
          </a:prstGeom>
        </p:spPr>
      </p:pic>
      <p:pic>
        <p:nvPicPr>
          <p:cNvPr id="11" name="Graphic 10">
            <a:extLst>
              <a:ext uri="{FF2B5EF4-FFF2-40B4-BE49-F238E27FC236}">
                <a16:creationId xmlns:a16="http://schemas.microsoft.com/office/drawing/2014/main" id="{D1FFBE9A-54FF-413F-AD98-122E2B50B1F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2081510"/>
            <a:ext cx="857250" cy="857250"/>
          </a:xfrm>
          <a:prstGeom prst="rect">
            <a:avLst/>
          </a:prstGeom>
        </p:spPr>
      </p:pic>
      <p:pic>
        <p:nvPicPr>
          <p:cNvPr id="12" name="Graphic 11" descr="A vector illustration icon of interconnected puzzle pieces, symbolizing plugin integrations and community support, with a transparent background">
            <a:extLst>
              <a:ext uri="{FF2B5EF4-FFF2-40B4-BE49-F238E27FC236}">
                <a16:creationId xmlns:a16="http://schemas.microsoft.com/office/drawing/2014/main" id="{84997747-0E62-4C7D-A05D-3A32F1EBFC9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7000" y="2186285"/>
            <a:ext cx="647700" cy="647700"/>
          </a:xfrm>
          <a:prstGeom prst="ellipse">
            <a:avLst/>
          </a:prstGeom>
        </p:spPr>
      </p:pic>
      <p:pic>
        <p:nvPicPr>
          <p:cNvPr id="13" name="Graphic 12">
            <a:extLst>
              <a:ext uri="{FF2B5EF4-FFF2-40B4-BE49-F238E27FC236}">
                <a16:creationId xmlns:a16="http://schemas.microsoft.com/office/drawing/2014/main" id="{74E5B1E6-8565-4416-8C37-97028DCCD9F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1050" y="4612630"/>
            <a:ext cx="857250" cy="857250"/>
          </a:xfrm>
          <a:prstGeom prst="rect">
            <a:avLst/>
          </a:prstGeom>
        </p:spPr>
      </p:pic>
      <p:pic>
        <p:nvPicPr>
          <p:cNvPr id="14" name="Graphic 13" descr="A vector illustration icon of a browser window with a report sheet overlay, representing actionable accessibility reports and WCAG guideline compliance, with a transparent background">
            <a:extLst>
              <a:ext uri="{FF2B5EF4-FFF2-40B4-BE49-F238E27FC236}">
                <a16:creationId xmlns:a16="http://schemas.microsoft.com/office/drawing/2014/main" id="{C0D53D70-0107-4B8C-BA8A-8DE681AC722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85825" y="4717405"/>
            <a:ext cx="647700" cy="647700"/>
          </a:xfrm>
          <a:prstGeom prst="ellipse">
            <a:avLst/>
          </a:prstGeom>
        </p:spPr>
      </p:pic>
      <p:pic>
        <p:nvPicPr>
          <p:cNvPr id="15" name="Graphic 14">
            <a:extLst>
              <a:ext uri="{FF2B5EF4-FFF2-40B4-BE49-F238E27FC236}">
                <a16:creationId xmlns:a16="http://schemas.microsoft.com/office/drawing/2014/main" id="{440C8160-F605-499E-BBD7-3A19DC0165D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72225" y="4612630"/>
            <a:ext cx="857250" cy="857250"/>
          </a:xfrm>
          <a:prstGeom prst="rect">
            <a:avLst/>
          </a:prstGeom>
        </p:spPr>
      </p:pic>
      <p:pic>
        <p:nvPicPr>
          <p:cNvPr id="16" name="Graphic 15" descr="A vector illustration icon of interconnected puzzle pieces, symbolizing plugin integrations and community support, with a transparent background">
            <a:extLst>
              <a:ext uri="{FF2B5EF4-FFF2-40B4-BE49-F238E27FC236}">
                <a16:creationId xmlns:a16="http://schemas.microsoft.com/office/drawing/2014/main" id="{637E699E-0A93-4F5A-ABC3-A5ECDB61181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77000" y="4717405"/>
            <a:ext cx="647700" cy="647700"/>
          </a:xfrm>
          <a:prstGeom prst="ellipse">
            <a:avLst/>
          </a:prstGeom>
        </p:spPr>
      </p:pic>
      <p:sp>
        <p:nvSpPr>
          <p:cNvPr id="17" name="TextBox 16">
            <a:extLst>
              <a:ext uri="{FF2B5EF4-FFF2-40B4-BE49-F238E27FC236}">
                <a16:creationId xmlns:a16="http://schemas.microsoft.com/office/drawing/2014/main" id="{4134760B-17A9-4804-97AB-18BE86352C36}"/>
              </a:ext>
            </a:extLst>
          </p:cNvPr>
          <p:cNvSpPr txBox="1"/>
          <p:nvPr/>
        </p:nvSpPr>
        <p:spPr>
          <a:xfrm>
            <a:off x="619125" y="847725"/>
            <a:ext cx="10972800" cy="502890"/>
          </a:xfrm>
          <a:prstGeom prst="rect">
            <a:avLst/>
          </a:prstGeom>
          <a:noFill/>
        </p:spPr>
        <p:txBody>
          <a:bodyPr wrap="square" rtlCol="0">
            <a:normAutofit fontScale="92500" lnSpcReduction="20000"/>
          </a:bodyPr>
          <a:lstStyle/>
          <a:p>
            <a:pPr marL="0" algn="l">
              <a:buNone/>
            </a:pPr>
            <a:r>
              <a:rPr sz="3600" b="1">
                <a:solidFill>
                  <a:srgbClr val="105237"/>
                </a:solidFill>
                <a:effectLst/>
                <a:latin typeface="Avenir Next LT Pro" panose="020B0504020202020204" pitchFamily="34" charset="0"/>
              </a:rPr>
              <a:t>Popular Free A11y Testing Tools</a:t>
            </a:r>
            <a:r>
              <a:rPr>
                <a:effectLst/>
              </a:rPr>
              <a:t> </a:t>
            </a:r>
            <a:endParaRPr lang="en-US"/>
          </a:p>
        </p:txBody>
      </p:sp>
      <p:sp>
        <p:nvSpPr>
          <p:cNvPr id="18" name="TextBox 17">
            <a:extLst>
              <a:ext uri="{FF2B5EF4-FFF2-40B4-BE49-F238E27FC236}">
                <a16:creationId xmlns:a16="http://schemas.microsoft.com/office/drawing/2014/main" id="{82FC8D9A-F561-4F2C-89AA-61A8E96B1EB6}"/>
              </a:ext>
            </a:extLst>
          </p:cNvPr>
          <p:cNvSpPr txBox="1"/>
          <p:nvPr/>
        </p:nvSpPr>
        <p:spPr>
          <a:xfrm>
            <a:off x="1866900" y="2167235"/>
            <a:ext cx="3810000" cy="1306264"/>
          </a:xfrm>
          <a:prstGeom prst="rect">
            <a:avLst/>
          </a:prstGeom>
          <a:noFill/>
        </p:spPr>
        <p:txBody>
          <a:bodyPr wrap="square" rtlCol="0">
            <a:normAutofit/>
          </a:bodyPr>
          <a:lstStyle/>
          <a:p>
            <a:pPr marL="0" algn="l">
              <a:buNone/>
            </a:pPr>
            <a:r>
              <a:rPr sz="1650" b="1">
                <a:solidFill>
                  <a:srgbClr val="105237"/>
                </a:solidFill>
                <a:effectLst/>
                <a:latin typeface="Avenir Next LT Pro" panose="020B0504020202020204" pitchFamily="34" charset="0"/>
              </a:rPr>
              <a:t>Axe</a:t>
            </a:r>
            <a:r>
              <a:rPr>
                <a:effectLst/>
              </a:rPr>
              <a:t> </a:t>
            </a:r>
          </a:p>
          <a:p>
            <a:pPr marL="0" algn="l">
              <a:spcBef>
                <a:spcPts val="750"/>
              </a:spcBef>
              <a:buNone/>
            </a:pPr>
            <a:r>
              <a:rPr sz="1350" b="0">
                <a:solidFill>
                  <a:srgbClr val="105237"/>
                </a:solidFill>
                <a:effectLst/>
                <a:latin typeface="Avenir Next LT Pro" panose="020B0504020202020204" pitchFamily="34" charset="0"/>
              </a:rPr>
              <a:t>Automated audits for web accessibility. Detects missing alt attributes, color contrast failures, and more. Integrates with browser and development tools. </a:t>
            </a:r>
            <a:endParaRPr lang="en-US"/>
          </a:p>
        </p:txBody>
      </p:sp>
      <p:sp>
        <p:nvSpPr>
          <p:cNvPr id="19" name="TextBox 18">
            <a:extLst>
              <a:ext uri="{FF2B5EF4-FFF2-40B4-BE49-F238E27FC236}">
                <a16:creationId xmlns:a16="http://schemas.microsoft.com/office/drawing/2014/main" id="{D7D654FE-AB10-4913-9DF3-E84BE86976ED}"/>
              </a:ext>
            </a:extLst>
          </p:cNvPr>
          <p:cNvSpPr txBox="1"/>
          <p:nvPr/>
        </p:nvSpPr>
        <p:spPr>
          <a:xfrm>
            <a:off x="7458075" y="2167235"/>
            <a:ext cx="3810000" cy="1306264"/>
          </a:xfrm>
          <a:prstGeom prst="rect">
            <a:avLst/>
          </a:prstGeom>
          <a:noFill/>
        </p:spPr>
        <p:txBody>
          <a:bodyPr wrap="square" rtlCol="0">
            <a:normAutofit/>
          </a:bodyPr>
          <a:lstStyle/>
          <a:p>
            <a:pPr marL="0" algn="l">
              <a:buNone/>
            </a:pPr>
            <a:r>
              <a:rPr sz="1650" b="1">
                <a:solidFill>
                  <a:srgbClr val="105237"/>
                </a:solidFill>
                <a:effectLst/>
                <a:latin typeface="Avenir Next LT Pro" panose="020B0504020202020204" pitchFamily="34" charset="0"/>
              </a:rPr>
              <a:t>WAVE</a:t>
            </a:r>
            <a:r>
              <a:rPr>
                <a:effectLst/>
              </a:rPr>
              <a:t> </a:t>
            </a:r>
          </a:p>
          <a:p>
            <a:pPr marL="0" algn="l">
              <a:spcBef>
                <a:spcPts val="750"/>
              </a:spcBef>
              <a:buNone/>
            </a:pPr>
            <a:r>
              <a:rPr sz="1350" b="0">
                <a:solidFill>
                  <a:srgbClr val="105237"/>
                </a:solidFill>
                <a:effectLst/>
                <a:latin typeface="Avenir Next LT Pro" panose="020B0504020202020204" pitchFamily="34" charset="0"/>
              </a:rPr>
              <a:t>Visual feedback on accessibility errors. Highlights problems directly on web pages. Supports browser extensions and online testing. </a:t>
            </a:r>
            <a:endParaRPr lang="en-US"/>
          </a:p>
        </p:txBody>
      </p:sp>
      <p:sp>
        <p:nvSpPr>
          <p:cNvPr id="20" name="TextBox 19">
            <a:extLst>
              <a:ext uri="{FF2B5EF4-FFF2-40B4-BE49-F238E27FC236}">
                <a16:creationId xmlns:a16="http://schemas.microsoft.com/office/drawing/2014/main" id="{5AAE3B56-A73F-42CE-AA07-BBDEE81A40FA}"/>
              </a:ext>
            </a:extLst>
          </p:cNvPr>
          <p:cNvSpPr txBox="1"/>
          <p:nvPr/>
        </p:nvSpPr>
        <p:spPr>
          <a:xfrm>
            <a:off x="1866900" y="4698355"/>
            <a:ext cx="3810000" cy="1066353"/>
          </a:xfrm>
          <a:prstGeom prst="rect">
            <a:avLst/>
          </a:prstGeom>
          <a:noFill/>
        </p:spPr>
        <p:txBody>
          <a:bodyPr wrap="square" rtlCol="0">
            <a:normAutofit lnSpcReduction="10000"/>
          </a:bodyPr>
          <a:lstStyle/>
          <a:p>
            <a:pPr marL="0" algn="l">
              <a:buNone/>
            </a:pPr>
            <a:r>
              <a:rPr sz="1650" b="1">
                <a:solidFill>
                  <a:srgbClr val="105237"/>
                </a:solidFill>
                <a:effectLst/>
                <a:latin typeface="Avenir Next LT Pro" panose="020B0504020202020204" pitchFamily="34" charset="0"/>
              </a:rPr>
              <a:t>Lighthouse</a:t>
            </a:r>
            <a:r>
              <a:rPr>
                <a:effectLst/>
              </a:rPr>
              <a:t> </a:t>
            </a:r>
          </a:p>
          <a:p>
            <a:pPr marL="0" algn="l">
              <a:spcBef>
                <a:spcPts val="750"/>
              </a:spcBef>
              <a:buNone/>
            </a:pPr>
            <a:r>
              <a:rPr sz="1350" b="0">
                <a:solidFill>
                  <a:srgbClr val="105237"/>
                </a:solidFill>
                <a:effectLst/>
                <a:latin typeface="Avenir Next LT Pro" panose="020B0504020202020204" pitchFamily="34" charset="0"/>
              </a:rPr>
              <a:t>Google’s tool for accessibility, performance, and SEO audits. Provides actionable reports and integrates with Chrome DevTools. </a:t>
            </a:r>
            <a:endParaRPr lang="en-US"/>
          </a:p>
        </p:txBody>
      </p:sp>
      <p:sp>
        <p:nvSpPr>
          <p:cNvPr id="21" name="TextBox 20">
            <a:extLst>
              <a:ext uri="{FF2B5EF4-FFF2-40B4-BE49-F238E27FC236}">
                <a16:creationId xmlns:a16="http://schemas.microsoft.com/office/drawing/2014/main" id="{C8EE709E-6A6D-44E4-BB9E-94F539B6BC17}"/>
              </a:ext>
            </a:extLst>
          </p:cNvPr>
          <p:cNvSpPr txBox="1"/>
          <p:nvPr/>
        </p:nvSpPr>
        <p:spPr>
          <a:xfrm>
            <a:off x="7458075" y="4698355"/>
            <a:ext cx="3810000" cy="1066353"/>
          </a:xfrm>
          <a:prstGeom prst="rect">
            <a:avLst/>
          </a:prstGeom>
          <a:noFill/>
        </p:spPr>
        <p:txBody>
          <a:bodyPr wrap="square" rtlCol="0">
            <a:normAutofit lnSpcReduction="10000"/>
          </a:bodyPr>
          <a:lstStyle/>
          <a:p>
            <a:pPr marL="0" algn="l">
              <a:buNone/>
            </a:pPr>
            <a:r>
              <a:rPr sz="1650" b="1">
                <a:solidFill>
                  <a:srgbClr val="105237"/>
                </a:solidFill>
                <a:effectLst/>
                <a:latin typeface="Avenir Next LT Pro" panose="020B0504020202020204" pitchFamily="34" charset="0"/>
              </a:rPr>
              <a:t>Accessibility Insights</a:t>
            </a:r>
            <a:r>
              <a:rPr>
                <a:effectLst/>
              </a:rPr>
              <a:t> </a:t>
            </a:r>
          </a:p>
          <a:p>
            <a:pPr marL="0" algn="l">
              <a:spcBef>
                <a:spcPts val="750"/>
              </a:spcBef>
              <a:buNone/>
            </a:pPr>
            <a:r>
              <a:rPr sz="1350" b="0">
                <a:solidFill>
                  <a:srgbClr val="105237"/>
                </a:solidFill>
                <a:effectLst/>
                <a:latin typeface="Avenir Next LT Pro" panose="020B0504020202020204" pitchFamily="34" charset="0"/>
              </a:rPr>
              <a:t>Comprehensive testing for web and desktop apps. Offers step-by-step guidance and integrates with development workflows. </a:t>
            </a:r>
            <a:endParaRPr lang="en-US"/>
          </a:p>
        </p:txBody>
      </p:sp>
    </p:spTree>
    <p:extLst>
      <p:ext uri="{BB962C8B-B14F-4D97-AF65-F5344CB8AC3E}">
        <p14:creationId xmlns:p14="http://schemas.microsoft.com/office/powerpoint/2010/main" val="1554973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8E7780B-DACF-4EEB-A497-E47E495867FB}"/>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BA60B708-4A11-332B-D5E9-2E80DA01EC3E}"/>
              </a:ext>
            </a:extLst>
          </p:cNvPr>
          <p:cNvSpPr>
            <a:spLocks noGrp="1"/>
          </p:cNvSpPr>
          <p:nvPr>
            <p:ph sz="quarter" idx="16"/>
          </p:nvPr>
        </p:nvSpPr>
        <p:spPr>
          <a:xfrm>
            <a:off x="1333500" y="1676400"/>
            <a:ext cx="9525000" cy="1905000"/>
          </a:xfrm>
        </p:spPr>
        <p:txBody>
          <a:bodyPr>
            <a:normAutofit fontScale="77500" lnSpcReduction="20000"/>
          </a:bodyPr>
          <a:lstStyle/>
          <a:p>
            <a:pPr marL="0" indent="0" algn="ctr">
              <a:buNone/>
            </a:pPr>
            <a:r>
              <a:rPr sz="15000" b="1">
                <a:solidFill>
                  <a:srgbClr val="105237"/>
                </a:solidFill>
                <a:effectLst/>
                <a:latin typeface="Avenir Next LT Pro" panose="020B0504020202020204" pitchFamily="34" charset="0"/>
              </a:rPr>
              <a:t>65%</a:t>
            </a:r>
            <a:r>
              <a:rPr>
                <a:effectLst/>
              </a:rPr>
              <a:t> </a:t>
            </a:r>
            <a:endParaRPr lang="en-US"/>
          </a:p>
        </p:txBody>
      </p:sp>
      <p:sp>
        <p:nvSpPr>
          <p:cNvPr id="7" name="Slide Number Placeholder 6">
            <a:extLst>
              <a:ext uri="{FF2B5EF4-FFF2-40B4-BE49-F238E27FC236}">
                <a16:creationId xmlns:a16="http://schemas.microsoft.com/office/drawing/2014/main" id="{D5A5D8C5-1572-CAD5-1BA4-C137EDD2582C}"/>
              </a:ext>
            </a:extLst>
          </p:cNvPr>
          <p:cNvSpPr>
            <a:spLocks noGrp="1"/>
          </p:cNvSpPr>
          <p:nvPr>
            <p:ph type="sldNum" sz="quarter" idx="19"/>
          </p:nvPr>
        </p:nvSpPr>
        <p:spPr/>
        <p:txBody>
          <a:bodyPr/>
          <a:lstStyle/>
          <a:p>
            <a:fld id="{AEAA3239-9EA4-4A65-A281-97F994456D9F}" type="slidenum">
              <a:rPr lang="en-US" smtClean="0"/>
              <a:pPr/>
              <a:t>22</a:t>
            </a:fld>
            <a:endParaRPr lang="en-US" sz="900"/>
          </a:p>
        </p:txBody>
      </p:sp>
      <p:sp>
        <p:nvSpPr>
          <p:cNvPr id="9" name="TextBox 8">
            <a:extLst>
              <a:ext uri="{FF2B5EF4-FFF2-40B4-BE49-F238E27FC236}">
                <a16:creationId xmlns:a16="http://schemas.microsoft.com/office/drawing/2014/main" id="{30CF6E85-3897-4431-ACC6-E56A4551801E}"/>
              </a:ext>
            </a:extLst>
          </p:cNvPr>
          <p:cNvSpPr txBox="1"/>
          <p:nvPr/>
        </p:nvSpPr>
        <p:spPr>
          <a:xfrm>
            <a:off x="1047750" y="4038600"/>
            <a:ext cx="10096500" cy="1782960"/>
          </a:xfrm>
          <a:prstGeom prst="rect">
            <a:avLst/>
          </a:prstGeom>
          <a:noFill/>
        </p:spPr>
        <p:txBody>
          <a:bodyPr wrap="square" rtlCol="0">
            <a:normAutofit/>
          </a:bodyPr>
          <a:lstStyle/>
          <a:p>
            <a:pPr marL="0" algn="ctr">
              <a:spcBef>
                <a:spcPts val="1050"/>
              </a:spcBef>
              <a:buNone/>
            </a:pPr>
            <a:r>
              <a:rPr lang="en-US" sz="2100" b="0">
                <a:solidFill>
                  <a:srgbClr val="105237"/>
                </a:solidFill>
                <a:effectLst/>
                <a:latin typeface="Avenir Next LT Pro" panose="020B0504020202020204" pitchFamily="34" charset="0"/>
              </a:rPr>
              <a:t>Reduce accessibility audit time with AI-powered tools.</a:t>
            </a:r>
          </a:p>
          <a:p>
            <a:pPr marL="0" algn="ctr">
              <a:spcBef>
                <a:spcPts val="1050"/>
              </a:spcBef>
              <a:buNone/>
            </a:pPr>
            <a:r>
              <a:rPr lang="en-US" sz="2100" b="0">
                <a:solidFill>
                  <a:srgbClr val="105237"/>
                </a:solidFill>
                <a:effectLst/>
                <a:latin typeface="Avenir Next LT Pro" panose="020B0504020202020204" pitchFamily="34" charset="0"/>
              </a:rPr>
              <a:t>AI learns context, spots dynamic issues, </a:t>
            </a:r>
          </a:p>
          <a:p>
            <a:pPr marL="0" algn="ctr">
              <a:spcBef>
                <a:spcPts val="1050"/>
              </a:spcBef>
              <a:buNone/>
            </a:pPr>
            <a:r>
              <a:rPr lang="en-US" sz="2100" b="0">
                <a:solidFill>
                  <a:srgbClr val="105237"/>
                </a:solidFill>
                <a:effectLst/>
                <a:latin typeface="Avenir Next LT Pro" panose="020B0504020202020204" pitchFamily="34" charset="0"/>
              </a:rPr>
              <a:t>and helps automate remediation. </a:t>
            </a:r>
            <a:endParaRPr lang="en-US"/>
          </a:p>
        </p:txBody>
      </p:sp>
      <p:sp>
        <p:nvSpPr>
          <p:cNvPr id="2" name="TextBox 1">
            <a:extLst>
              <a:ext uri="{FF2B5EF4-FFF2-40B4-BE49-F238E27FC236}">
                <a16:creationId xmlns:a16="http://schemas.microsoft.com/office/drawing/2014/main" id="{CB904F10-B23A-9B1E-DDA2-43C6127E9BE8}"/>
              </a:ext>
            </a:extLst>
          </p:cNvPr>
          <p:cNvSpPr txBox="1"/>
          <p:nvPr/>
        </p:nvSpPr>
        <p:spPr>
          <a:xfrm>
            <a:off x="2483476" y="1036440"/>
            <a:ext cx="7225048" cy="584775"/>
          </a:xfrm>
          <a:prstGeom prst="rect">
            <a:avLst/>
          </a:prstGeom>
          <a:noFill/>
        </p:spPr>
        <p:txBody>
          <a:bodyPr wrap="square" rtlCol="0">
            <a:spAutoFit/>
          </a:bodyPr>
          <a:lstStyle/>
          <a:p>
            <a:r>
              <a:rPr lang="en-US" sz="3200" b="1">
                <a:solidFill>
                  <a:srgbClr val="105237"/>
                </a:solidFill>
                <a:latin typeface="Avenir Next LT Pro" panose="020B0504020202020204" pitchFamily="34" charset="0"/>
              </a:rPr>
              <a:t>AI Cuts Accessibility Audit Time by </a:t>
            </a:r>
            <a:endParaRPr lang="en-US" sz="3200"/>
          </a:p>
        </p:txBody>
      </p:sp>
    </p:spTree>
    <p:extLst>
      <p:ext uri="{BB962C8B-B14F-4D97-AF65-F5344CB8AC3E}">
        <p14:creationId xmlns:p14="http://schemas.microsoft.com/office/powerpoint/2010/main" val="651943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8AFA20E-0D4C-4467-8F16-0218E57BF55F}"/>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CE077929-69D0-15F4-BDB2-D6F27F9350E2}"/>
              </a:ext>
            </a:extLst>
          </p:cNvPr>
          <p:cNvSpPr>
            <a:spLocks noGrp="1"/>
          </p:cNvSpPr>
          <p:nvPr>
            <p:ph sz="quarter" idx="16"/>
          </p:nvPr>
        </p:nvSpPr>
        <p:spPr>
          <a:xfrm>
            <a:off x="619125" y="581025"/>
            <a:ext cx="10972800" cy="670470"/>
          </a:xfrm>
        </p:spPr>
        <p:txBody>
          <a:bodyPr>
            <a:normAutofit fontScale="77500" lnSpcReduction="20000"/>
          </a:bodyPr>
          <a:lstStyle/>
          <a:p>
            <a:pPr marL="0" indent="0" algn="l">
              <a:buNone/>
            </a:pPr>
            <a:r>
              <a:rPr sz="4800">
                <a:solidFill>
                  <a:srgbClr val="105237"/>
                </a:solidFill>
                <a:effectLst/>
                <a:latin typeface="Avenir Next LT Pro" panose="020B0504020202020204" pitchFamily="34" charset="0"/>
              </a:rPr>
              <a:t>Hybrid Accessibility Testing Workflow </a:t>
            </a:r>
            <a:endParaRPr lang="en-US"/>
          </a:p>
        </p:txBody>
      </p:sp>
      <p:sp>
        <p:nvSpPr>
          <p:cNvPr id="7" name="Slide Number Placeholder 6">
            <a:extLst>
              <a:ext uri="{FF2B5EF4-FFF2-40B4-BE49-F238E27FC236}">
                <a16:creationId xmlns:a16="http://schemas.microsoft.com/office/drawing/2014/main" id="{AAACBF94-6873-1D58-7F34-C430B81E48CE}"/>
              </a:ext>
            </a:extLst>
          </p:cNvPr>
          <p:cNvSpPr>
            <a:spLocks noGrp="1"/>
          </p:cNvSpPr>
          <p:nvPr>
            <p:ph type="sldNum" sz="quarter" idx="19"/>
          </p:nvPr>
        </p:nvSpPr>
        <p:spPr/>
        <p:txBody>
          <a:bodyPr/>
          <a:lstStyle/>
          <a:p>
            <a:fld id="{AEAA3239-9EA4-4A65-A281-97F994456D9F}" type="slidenum">
              <a:rPr lang="en-US" smtClean="0"/>
              <a:pPr/>
              <a:t>23</a:t>
            </a:fld>
            <a:endParaRPr lang="en-US" sz="900"/>
          </a:p>
        </p:txBody>
      </p:sp>
      <p:sp>
        <p:nvSpPr>
          <p:cNvPr id="9" name="TextBox 8">
            <a:extLst>
              <a:ext uri="{FF2B5EF4-FFF2-40B4-BE49-F238E27FC236}">
                <a16:creationId xmlns:a16="http://schemas.microsoft.com/office/drawing/2014/main" id="{E000F1E9-D9C4-486D-A076-D2E190CF717C}"/>
              </a:ext>
            </a:extLst>
          </p:cNvPr>
          <p:cNvSpPr txBox="1"/>
          <p:nvPr/>
        </p:nvSpPr>
        <p:spPr>
          <a:xfrm>
            <a:off x="619125" y="2888803"/>
            <a:ext cx="2057400" cy="2148840"/>
          </a:xfrm>
          <a:prstGeom prst="rect">
            <a:avLst/>
          </a:prstGeom>
          <a:noFill/>
        </p:spPr>
        <p:txBody>
          <a:bodyPr wrap="square" rtlCol="0">
            <a:normAutofit fontScale="92500"/>
          </a:bodyPr>
          <a:lstStyle/>
          <a:p>
            <a:pPr marL="0" algn="l">
              <a:spcAft>
                <a:spcPts val="1350"/>
              </a:spcAft>
              <a:buNone/>
            </a:pPr>
            <a:r>
              <a:rPr sz="4800" b="1">
                <a:solidFill>
                  <a:srgbClr val="105237"/>
                </a:solidFill>
                <a:effectLst/>
                <a:latin typeface="Avenir Next LT Pro" panose="020B0504020202020204" pitchFamily="34" charset="0"/>
              </a:rPr>
              <a:t>01</a:t>
            </a:r>
            <a:r>
              <a:rPr>
                <a:effectLst/>
              </a:rPr>
              <a:t> </a:t>
            </a:r>
          </a:p>
          <a:p>
            <a:pPr marL="0" algn="l">
              <a:spcAft>
                <a:spcPts val="750"/>
              </a:spcAft>
              <a:buNone/>
            </a:pPr>
            <a:r>
              <a:rPr sz="1350" b="1">
                <a:solidFill>
                  <a:srgbClr val="105237"/>
                </a:solidFill>
                <a:effectLst/>
                <a:latin typeface="Avenir Next LT Pro" panose="020B0504020202020204" pitchFamily="34" charset="0"/>
              </a:rPr>
              <a:t>Automated Testing</a:t>
            </a:r>
            <a:r>
              <a:rPr>
                <a:effectLst/>
              </a:rPr>
              <a:t> </a:t>
            </a:r>
          </a:p>
          <a:p>
            <a:pPr marL="0" algn="l">
              <a:buNone/>
            </a:pPr>
            <a:r>
              <a:rPr sz="1350" b="0">
                <a:solidFill>
                  <a:srgbClr val="105237"/>
                </a:solidFill>
                <a:effectLst/>
                <a:latin typeface="Avenir Next LT Pro" panose="020B0504020202020204" pitchFamily="34" charset="0"/>
              </a:rPr>
              <a:t>Runs early in CI pipelines to catch code-level accessibility issues quickly and efficiently. </a:t>
            </a:r>
            <a:endParaRPr lang="en-US"/>
          </a:p>
        </p:txBody>
      </p:sp>
      <p:sp>
        <p:nvSpPr>
          <p:cNvPr id="10" name="TextBox 9">
            <a:extLst>
              <a:ext uri="{FF2B5EF4-FFF2-40B4-BE49-F238E27FC236}">
                <a16:creationId xmlns:a16="http://schemas.microsoft.com/office/drawing/2014/main" id="{F1FB2CE5-AB9E-4A03-8BCF-E36807381113}"/>
              </a:ext>
            </a:extLst>
          </p:cNvPr>
          <p:cNvSpPr txBox="1"/>
          <p:nvPr/>
        </p:nvSpPr>
        <p:spPr>
          <a:xfrm>
            <a:off x="2847975" y="2845220"/>
            <a:ext cx="2057400" cy="2148840"/>
          </a:xfrm>
          <a:prstGeom prst="rect">
            <a:avLst/>
          </a:prstGeom>
          <a:noFill/>
        </p:spPr>
        <p:txBody>
          <a:bodyPr wrap="square" rtlCol="0">
            <a:normAutofit fontScale="92500"/>
          </a:bodyPr>
          <a:lstStyle/>
          <a:p>
            <a:pPr marL="0" algn="l">
              <a:spcAft>
                <a:spcPts val="1350"/>
              </a:spcAft>
              <a:buNone/>
            </a:pPr>
            <a:r>
              <a:rPr sz="4800" b="1">
                <a:solidFill>
                  <a:srgbClr val="105237"/>
                </a:solidFill>
                <a:effectLst/>
                <a:latin typeface="Avenir Next LT Pro" panose="020B0504020202020204" pitchFamily="34" charset="0"/>
              </a:rPr>
              <a:t>02</a:t>
            </a:r>
            <a:r>
              <a:rPr>
                <a:effectLst/>
              </a:rPr>
              <a:t> </a:t>
            </a:r>
          </a:p>
          <a:p>
            <a:pPr marL="0" algn="l">
              <a:spcAft>
                <a:spcPts val="750"/>
              </a:spcAft>
              <a:buNone/>
            </a:pPr>
            <a:r>
              <a:rPr sz="1350" b="1">
                <a:solidFill>
                  <a:srgbClr val="105237"/>
                </a:solidFill>
                <a:effectLst/>
                <a:latin typeface="Avenir Next LT Pro" panose="020B0504020202020204" pitchFamily="34" charset="0"/>
              </a:rPr>
              <a:t>Manual Testing</a:t>
            </a:r>
            <a:r>
              <a:rPr>
                <a:effectLst/>
              </a:rPr>
              <a:t> </a:t>
            </a:r>
          </a:p>
          <a:p>
            <a:pPr marL="0" algn="l">
              <a:buNone/>
            </a:pPr>
            <a:r>
              <a:rPr sz="1350" b="0">
                <a:solidFill>
                  <a:srgbClr val="105237"/>
                </a:solidFill>
                <a:effectLst/>
                <a:latin typeface="Avenir Next LT Pro" panose="020B0504020202020204" pitchFamily="34" charset="0"/>
              </a:rPr>
              <a:t>Evaluates nuanced aspects like keyboard navigation, focus visibility, and screen reader experience. </a:t>
            </a:r>
            <a:endParaRPr lang="en-US"/>
          </a:p>
        </p:txBody>
      </p:sp>
      <p:sp>
        <p:nvSpPr>
          <p:cNvPr id="11" name="TextBox 10">
            <a:extLst>
              <a:ext uri="{FF2B5EF4-FFF2-40B4-BE49-F238E27FC236}">
                <a16:creationId xmlns:a16="http://schemas.microsoft.com/office/drawing/2014/main" id="{434C7B63-13FB-4313-9331-995916D4C28C}"/>
              </a:ext>
            </a:extLst>
          </p:cNvPr>
          <p:cNvSpPr txBox="1"/>
          <p:nvPr/>
        </p:nvSpPr>
        <p:spPr>
          <a:xfrm>
            <a:off x="5076825" y="2880074"/>
            <a:ext cx="2057400" cy="2148840"/>
          </a:xfrm>
          <a:prstGeom prst="rect">
            <a:avLst/>
          </a:prstGeom>
          <a:noFill/>
        </p:spPr>
        <p:txBody>
          <a:bodyPr wrap="square" rtlCol="0">
            <a:normAutofit lnSpcReduction="10000"/>
          </a:bodyPr>
          <a:lstStyle/>
          <a:p>
            <a:pPr marL="0" algn="l">
              <a:spcAft>
                <a:spcPts val="1350"/>
              </a:spcAft>
              <a:buNone/>
            </a:pPr>
            <a:r>
              <a:rPr sz="4800" b="1">
                <a:solidFill>
                  <a:srgbClr val="105237"/>
                </a:solidFill>
                <a:effectLst/>
                <a:latin typeface="Avenir Next LT Pro" panose="020B0504020202020204" pitchFamily="34" charset="0"/>
              </a:rPr>
              <a:t>03</a:t>
            </a:r>
            <a:r>
              <a:rPr>
                <a:effectLst/>
              </a:rPr>
              <a:t> </a:t>
            </a:r>
          </a:p>
          <a:p>
            <a:pPr marL="0" algn="l">
              <a:spcAft>
                <a:spcPts val="750"/>
              </a:spcAft>
              <a:buNone/>
            </a:pPr>
            <a:r>
              <a:rPr sz="1350" b="1">
                <a:solidFill>
                  <a:srgbClr val="105237"/>
                </a:solidFill>
                <a:effectLst/>
                <a:latin typeface="Avenir Next LT Pro" panose="020B0504020202020204" pitchFamily="34" charset="0"/>
              </a:rPr>
              <a:t>Integration Step</a:t>
            </a:r>
            <a:r>
              <a:rPr>
                <a:effectLst/>
              </a:rPr>
              <a:t> </a:t>
            </a:r>
          </a:p>
          <a:p>
            <a:pPr marL="0" algn="l">
              <a:buNone/>
            </a:pPr>
            <a:r>
              <a:rPr sz="1350" b="0">
                <a:solidFill>
                  <a:srgbClr val="105237"/>
                </a:solidFill>
                <a:effectLst/>
                <a:latin typeface="Avenir Next LT Pro" panose="020B0504020202020204" pitchFamily="34" charset="0"/>
              </a:rPr>
              <a:t>Combines automated and manual results for comprehensive coverage. </a:t>
            </a:r>
            <a:endParaRPr lang="en-US"/>
          </a:p>
        </p:txBody>
      </p:sp>
      <p:sp>
        <p:nvSpPr>
          <p:cNvPr id="12" name="TextBox 11">
            <a:extLst>
              <a:ext uri="{FF2B5EF4-FFF2-40B4-BE49-F238E27FC236}">
                <a16:creationId xmlns:a16="http://schemas.microsoft.com/office/drawing/2014/main" id="{0A06284E-BB47-4DDF-A97A-749667A3DBDA}"/>
              </a:ext>
            </a:extLst>
          </p:cNvPr>
          <p:cNvSpPr txBox="1"/>
          <p:nvPr/>
        </p:nvSpPr>
        <p:spPr>
          <a:xfrm>
            <a:off x="7305675" y="2829674"/>
            <a:ext cx="2057400" cy="2148840"/>
          </a:xfrm>
          <a:prstGeom prst="rect">
            <a:avLst/>
          </a:prstGeom>
          <a:noFill/>
        </p:spPr>
        <p:txBody>
          <a:bodyPr wrap="square" rtlCol="0">
            <a:normAutofit/>
          </a:bodyPr>
          <a:lstStyle/>
          <a:p>
            <a:pPr marL="0" algn="l">
              <a:spcAft>
                <a:spcPts val="1350"/>
              </a:spcAft>
              <a:buNone/>
            </a:pPr>
            <a:r>
              <a:rPr sz="4800" b="1">
                <a:solidFill>
                  <a:srgbClr val="105237"/>
                </a:solidFill>
                <a:effectLst/>
                <a:latin typeface="Avenir Next LT Pro" panose="020B0504020202020204" pitchFamily="34" charset="0"/>
              </a:rPr>
              <a:t>04</a:t>
            </a:r>
            <a:r>
              <a:rPr>
                <a:effectLst/>
              </a:rPr>
              <a:t> </a:t>
            </a:r>
          </a:p>
          <a:p>
            <a:pPr marL="0" algn="l">
              <a:spcAft>
                <a:spcPts val="750"/>
              </a:spcAft>
              <a:buNone/>
            </a:pPr>
            <a:r>
              <a:rPr sz="1350" b="1">
                <a:solidFill>
                  <a:srgbClr val="105237"/>
                </a:solidFill>
                <a:effectLst/>
                <a:latin typeface="Avenir Next LT Pro" panose="020B0504020202020204" pitchFamily="34" charset="0"/>
              </a:rPr>
              <a:t>Feedback Loop</a:t>
            </a:r>
            <a:r>
              <a:rPr>
                <a:effectLst/>
              </a:rPr>
              <a:t> </a:t>
            </a:r>
          </a:p>
          <a:p>
            <a:pPr marL="0" algn="l">
              <a:buNone/>
            </a:pPr>
            <a:r>
              <a:rPr sz="1350" b="0">
                <a:solidFill>
                  <a:srgbClr val="105237"/>
                </a:solidFill>
                <a:effectLst/>
                <a:latin typeface="Avenir Next LT Pro" panose="020B0504020202020204" pitchFamily="34" charset="0"/>
              </a:rPr>
              <a:t>Provides timely feedback to developers for remediation. </a:t>
            </a:r>
            <a:endParaRPr lang="en-US"/>
          </a:p>
        </p:txBody>
      </p:sp>
      <p:sp>
        <p:nvSpPr>
          <p:cNvPr id="13" name="TextBox 12">
            <a:extLst>
              <a:ext uri="{FF2B5EF4-FFF2-40B4-BE49-F238E27FC236}">
                <a16:creationId xmlns:a16="http://schemas.microsoft.com/office/drawing/2014/main" id="{66085E46-ACE0-492E-A65A-5ECD3FC6460D}"/>
              </a:ext>
            </a:extLst>
          </p:cNvPr>
          <p:cNvSpPr txBox="1"/>
          <p:nvPr/>
        </p:nvSpPr>
        <p:spPr>
          <a:xfrm>
            <a:off x="9534525" y="2880075"/>
            <a:ext cx="2057400" cy="2148840"/>
          </a:xfrm>
          <a:prstGeom prst="rect">
            <a:avLst/>
          </a:prstGeom>
          <a:noFill/>
        </p:spPr>
        <p:txBody>
          <a:bodyPr wrap="square" rtlCol="0">
            <a:normAutofit/>
          </a:bodyPr>
          <a:lstStyle/>
          <a:p>
            <a:pPr marL="0" algn="l">
              <a:spcAft>
                <a:spcPts val="1350"/>
              </a:spcAft>
              <a:buNone/>
            </a:pPr>
            <a:r>
              <a:rPr sz="4800" b="1">
                <a:solidFill>
                  <a:srgbClr val="105237"/>
                </a:solidFill>
                <a:effectLst/>
                <a:latin typeface="Avenir Next LT Pro" panose="020B0504020202020204" pitchFamily="34" charset="0"/>
              </a:rPr>
              <a:t>05</a:t>
            </a:r>
            <a:r>
              <a:rPr>
                <a:effectLst/>
              </a:rPr>
              <a:t> </a:t>
            </a:r>
          </a:p>
          <a:p>
            <a:pPr marL="0" algn="l">
              <a:spcAft>
                <a:spcPts val="750"/>
              </a:spcAft>
              <a:buNone/>
            </a:pPr>
            <a:r>
              <a:rPr sz="1350" b="1">
                <a:solidFill>
                  <a:srgbClr val="105237"/>
                </a:solidFill>
                <a:effectLst/>
                <a:latin typeface="Avenir Next LT Pro" panose="020B0504020202020204" pitchFamily="34" charset="0"/>
              </a:rPr>
              <a:t>Compliance</a:t>
            </a:r>
            <a:endParaRPr lang="en-US">
              <a:effectLst/>
            </a:endParaRPr>
          </a:p>
          <a:p>
            <a:pPr marL="0" algn="l">
              <a:buNone/>
            </a:pPr>
            <a:r>
              <a:rPr sz="1350" b="0">
                <a:solidFill>
                  <a:srgbClr val="105237"/>
                </a:solidFill>
                <a:effectLst/>
                <a:latin typeface="Avenir Next LT Pro" panose="020B0504020202020204" pitchFamily="34" charset="0"/>
              </a:rPr>
              <a:t>Meets accessibility regulations</a:t>
            </a:r>
            <a:r>
              <a:rPr lang="en-US" sz="1350" b="0">
                <a:solidFill>
                  <a:srgbClr val="105237"/>
                </a:solidFill>
                <a:effectLst/>
                <a:latin typeface="Avenir Next LT Pro" panose="020B0504020202020204" pitchFamily="34" charset="0"/>
              </a:rPr>
              <a:t>.</a:t>
            </a:r>
            <a:endParaRPr lang="en-US"/>
          </a:p>
        </p:txBody>
      </p:sp>
    </p:spTree>
    <p:extLst>
      <p:ext uri="{BB962C8B-B14F-4D97-AF65-F5344CB8AC3E}">
        <p14:creationId xmlns:p14="http://schemas.microsoft.com/office/powerpoint/2010/main" val="396052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03F552C-1E80-4D55-A23F-203091355550}"/>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0F73CF8D-B38F-FC1D-2104-8917BEEE9BEE}"/>
              </a:ext>
            </a:extLst>
          </p:cNvPr>
          <p:cNvSpPr>
            <a:spLocks noGrp="1"/>
          </p:cNvSpPr>
          <p:nvPr>
            <p:ph sz="quarter" idx="16"/>
          </p:nvPr>
        </p:nvSpPr>
        <p:spPr>
          <a:xfrm>
            <a:off x="828675" y="3933825"/>
            <a:ext cx="10534650" cy="2095500"/>
          </a:xfrm>
        </p:spPr>
        <p:txBody>
          <a:bodyPr>
            <a:normAutofit fontScale="85000" lnSpcReduction="10000"/>
          </a:bodyPr>
          <a:lstStyle/>
          <a:p>
            <a:pPr marL="0" marR="0" indent="0" algn="l" fontAlgn="b">
              <a:buNone/>
            </a:pPr>
            <a:r>
              <a:rPr sz="6750">
                <a:solidFill>
                  <a:srgbClr val="DEB4FC"/>
                </a:solidFill>
                <a:effectLst/>
                <a:latin typeface="Avenir Next LT Pro" panose="020B0504020202020204" pitchFamily="34" charset="0"/>
              </a:rPr>
              <a:t>Inclusive Design: </a:t>
            </a:r>
            <a:endParaRPr lang="en-US" sz="6750">
              <a:solidFill>
                <a:srgbClr val="DEB4FC"/>
              </a:solidFill>
              <a:effectLst/>
              <a:latin typeface="Avenir Next LT Pro" panose="020B0504020202020204" pitchFamily="34" charset="0"/>
            </a:endParaRPr>
          </a:p>
          <a:p>
            <a:pPr marL="0" marR="0" indent="0" algn="l" fontAlgn="b">
              <a:buNone/>
            </a:pPr>
            <a:r>
              <a:rPr sz="6750">
                <a:solidFill>
                  <a:srgbClr val="DEB4FC"/>
                </a:solidFill>
                <a:effectLst/>
                <a:latin typeface="Avenir Next LT Pro" panose="020B0504020202020204" pitchFamily="34" charset="0"/>
              </a:rPr>
              <a:t>Action Steps</a:t>
            </a:r>
            <a:r>
              <a:rPr>
                <a:effectLst/>
              </a:rPr>
              <a:t> </a:t>
            </a:r>
            <a:endParaRPr lang="en-US"/>
          </a:p>
        </p:txBody>
      </p:sp>
      <p:sp>
        <p:nvSpPr>
          <p:cNvPr id="6" name="Date Placeholder 5">
            <a:extLst>
              <a:ext uri="{FF2B5EF4-FFF2-40B4-BE49-F238E27FC236}">
                <a16:creationId xmlns:a16="http://schemas.microsoft.com/office/drawing/2014/main" id="{95993D3E-E295-782A-45C2-FB305C65EAA5}"/>
              </a:ext>
            </a:extLst>
          </p:cNvPr>
          <p:cNvSpPr>
            <a:spLocks noGrp="1"/>
          </p:cNvSpPr>
          <p:nvPr>
            <p:ph type="dt" sz="half" idx="17"/>
          </p:nvPr>
        </p:nvSpPr>
        <p:spPr/>
        <p:txBody>
          <a:bodyPr/>
          <a:lstStyle/>
          <a:p>
            <a:fld id="{E4E981A1-C564-488D-B4B6-3CC796C959F2}" type="datetime1">
              <a:rPr lang="en-US" smtClean="0"/>
              <a:t>4/2/2026</a:t>
            </a:fld>
            <a:endParaRPr lang="en-US" sz="900"/>
          </a:p>
        </p:txBody>
      </p:sp>
      <p:sp>
        <p:nvSpPr>
          <p:cNvPr id="7" name="Slide Number Placeholder 6">
            <a:extLst>
              <a:ext uri="{FF2B5EF4-FFF2-40B4-BE49-F238E27FC236}">
                <a16:creationId xmlns:a16="http://schemas.microsoft.com/office/drawing/2014/main" id="{141148A9-A624-F01C-FDB8-ECDF346EA992}"/>
              </a:ext>
            </a:extLst>
          </p:cNvPr>
          <p:cNvSpPr>
            <a:spLocks noGrp="1"/>
          </p:cNvSpPr>
          <p:nvPr>
            <p:ph type="sldNum" sz="quarter" idx="19"/>
          </p:nvPr>
        </p:nvSpPr>
        <p:spPr/>
        <p:txBody>
          <a:bodyPr/>
          <a:lstStyle/>
          <a:p>
            <a:fld id="{AEAA3239-9EA4-4A65-A281-97F994456D9F}" type="slidenum">
              <a:rPr lang="en-US" smtClean="0"/>
              <a:pPr/>
              <a:t>24</a:t>
            </a:fld>
            <a:endParaRPr lang="en-US" sz="900"/>
          </a:p>
        </p:txBody>
      </p:sp>
    </p:spTree>
    <p:extLst>
      <p:ext uri="{BB962C8B-B14F-4D97-AF65-F5344CB8AC3E}">
        <p14:creationId xmlns:p14="http://schemas.microsoft.com/office/powerpoint/2010/main" val="2875283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4371F32-2208-4F91-8F90-EE2C987C58E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detailed photograph showing a person actively testing keyboard navigation on a laptop, with their hands on the keyboard and visible focus indicators on the screen highlighting interactive elements such as buttons and form fields. The workspace includes accessibility testing tools and notes, conveying a real-world testing environment. The lighting is bright and professional, emphasizing the process and attention to usability. No visible or implied text, letters, or words should appear anywhere in the image">
            <a:extLst>
              <a:ext uri="{FF2B5EF4-FFF2-40B4-BE49-F238E27FC236}">
                <a16:creationId xmlns:a16="http://schemas.microsoft.com/office/drawing/2014/main" id="{B2E8C8DE-8E65-46C9-88A6-3BD310359553}"/>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19125" y="3023145"/>
            <a:ext cx="3026419" cy="3272879"/>
          </a:xfrm>
          <a:prstGeom prst="rect">
            <a:avLst/>
          </a:prstGeom>
        </p:spPr>
      </p:pic>
      <p:sp>
        <p:nvSpPr>
          <p:cNvPr id="7" name="Slide Number Placeholder 6">
            <a:extLst>
              <a:ext uri="{FF2B5EF4-FFF2-40B4-BE49-F238E27FC236}">
                <a16:creationId xmlns:a16="http://schemas.microsoft.com/office/drawing/2014/main" id="{A01D857C-4D6A-4944-979D-75777EC61CC2}"/>
              </a:ext>
            </a:extLst>
          </p:cNvPr>
          <p:cNvSpPr>
            <a:spLocks noGrp="1"/>
          </p:cNvSpPr>
          <p:nvPr>
            <p:ph type="sldNum" sz="quarter" idx="19"/>
          </p:nvPr>
        </p:nvSpPr>
        <p:spPr/>
        <p:txBody>
          <a:bodyPr/>
          <a:lstStyle/>
          <a:p>
            <a:fld id="{AEAA3239-9EA4-4A65-A281-97F994456D9F}" type="slidenum">
              <a:rPr lang="en-US" smtClean="0"/>
              <a:pPr/>
              <a:t>25</a:t>
            </a:fld>
            <a:endParaRPr lang="en-US" sz="900"/>
          </a:p>
        </p:txBody>
      </p:sp>
      <p:sp>
        <p:nvSpPr>
          <p:cNvPr id="10" name="TextBox 9">
            <a:extLst>
              <a:ext uri="{FF2B5EF4-FFF2-40B4-BE49-F238E27FC236}">
                <a16:creationId xmlns:a16="http://schemas.microsoft.com/office/drawing/2014/main" id="{7281A43D-9F24-4F03-A4F1-E2FBDE807EB7}"/>
              </a:ext>
            </a:extLst>
          </p:cNvPr>
          <p:cNvSpPr txBox="1"/>
          <p:nvPr/>
        </p:nvSpPr>
        <p:spPr>
          <a:xfrm>
            <a:off x="619125" y="619125"/>
            <a:ext cx="3026419" cy="1508670"/>
          </a:xfrm>
          <a:prstGeom prst="rect">
            <a:avLst/>
          </a:prstGeom>
          <a:noFill/>
        </p:spPr>
        <p:txBody>
          <a:bodyPr wrap="square" rtlCol="0">
            <a:normAutofit fontScale="92500" lnSpcReduction="10000"/>
          </a:bodyPr>
          <a:lstStyle/>
          <a:p>
            <a:pPr marL="0" marR="0" algn="l">
              <a:buNone/>
            </a:pPr>
            <a:r>
              <a:rPr sz="3600" b="0">
                <a:solidFill>
                  <a:srgbClr val="105237"/>
                </a:solidFill>
                <a:effectLst/>
                <a:latin typeface="Avenir Next LT Pro" panose="020B0504020202020204" pitchFamily="34" charset="0"/>
              </a:rPr>
              <a:t>Testing Keyboard Navigation</a:t>
            </a:r>
            <a:r>
              <a:rPr>
                <a:effectLst/>
              </a:rPr>
              <a:t> </a:t>
            </a:r>
            <a:endParaRPr lang="en-US"/>
          </a:p>
        </p:txBody>
      </p:sp>
      <p:sp>
        <p:nvSpPr>
          <p:cNvPr id="11" name="TextBox 10">
            <a:extLst>
              <a:ext uri="{FF2B5EF4-FFF2-40B4-BE49-F238E27FC236}">
                <a16:creationId xmlns:a16="http://schemas.microsoft.com/office/drawing/2014/main" id="{C0517A4F-E998-4DD0-A640-837071CD1DBD}"/>
              </a:ext>
            </a:extLst>
          </p:cNvPr>
          <p:cNvSpPr txBox="1"/>
          <p:nvPr/>
        </p:nvSpPr>
        <p:spPr>
          <a:xfrm>
            <a:off x="619125" y="2127795"/>
            <a:ext cx="3026419" cy="666750"/>
          </a:xfrm>
          <a:prstGeom prst="rect">
            <a:avLst/>
          </a:prstGeom>
          <a:noFill/>
        </p:spPr>
        <p:txBody>
          <a:bodyPr wrap="square" rtlCol="0">
            <a:normAutofit/>
          </a:bodyPr>
          <a:lstStyle/>
          <a:p>
            <a:pPr marL="0" marR="0" algn="l">
              <a:spcBef>
                <a:spcPts val="750"/>
              </a:spcBef>
              <a:buNone/>
            </a:pPr>
            <a:r>
              <a:rPr sz="1800" b="0">
                <a:solidFill>
                  <a:srgbClr val="5793D0"/>
                </a:solidFill>
                <a:effectLst/>
                <a:latin typeface="Avenir Next LT Pro" panose="020B0504020202020204" pitchFamily="34" charset="0"/>
              </a:rPr>
              <a:t>Hands-on checks that reveal real-world gaps</a:t>
            </a:r>
            <a:r>
              <a:rPr>
                <a:effectLst/>
              </a:rPr>
              <a:t> </a:t>
            </a:r>
            <a:endParaRPr lang="en-US"/>
          </a:p>
        </p:txBody>
      </p:sp>
      <p:sp>
        <p:nvSpPr>
          <p:cNvPr id="12" name="TextBox 11">
            <a:extLst>
              <a:ext uri="{FF2B5EF4-FFF2-40B4-BE49-F238E27FC236}">
                <a16:creationId xmlns:a16="http://schemas.microsoft.com/office/drawing/2014/main" id="{46C64680-848F-45ED-B4A7-07D6E2C2CB34}"/>
              </a:ext>
            </a:extLst>
          </p:cNvPr>
          <p:cNvSpPr txBox="1"/>
          <p:nvPr/>
        </p:nvSpPr>
        <p:spPr>
          <a:xfrm>
            <a:off x="4472859" y="1373460"/>
            <a:ext cx="6204648" cy="4841517"/>
          </a:xfrm>
          <a:prstGeom prst="rect">
            <a:avLst/>
          </a:prstGeom>
          <a:noFill/>
        </p:spPr>
        <p:txBody>
          <a:bodyPr wrap="square" rtlCol="0">
            <a:normAutofit/>
          </a:bodyPr>
          <a:lstStyle/>
          <a:p>
            <a:pPr marL="0" marR="0" algn="l">
              <a:buNone/>
            </a:pPr>
            <a:r>
              <a:rPr sz="1650" b="1">
                <a:solidFill>
                  <a:srgbClr val="105237"/>
                </a:solidFill>
                <a:effectLst/>
                <a:latin typeface="Avenir Next LT Pro" panose="020B0504020202020204" pitchFamily="34" charset="0"/>
              </a:rPr>
              <a:t>Hands-on walkthrough</a:t>
            </a:r>
            <a:r>
              <a:rPr>
                <a:effectLst/>
              </a:rPr>
              <a:t> </a:t>
            </a:r>
          </a:p>
          <a:p>
            <a:pPr marL="0" marR="0" algn="l">
              <a:spcBef>
                <a:spcPts val="600"/>
              </a:spcBef>
              <a:buNone/>
            </a:pPr>
            <a:r>
              <a:rPr sz="1350" b="0">
                <a:solidFill>
                  <a:srgbClr val="105237"/>
                </a:solidFill>
                <a:effectLst/>
                <a:latin typeface="Avenir Next LT Pro" panose="020B0504020202020204" pitchFamily="34" charset="0"/>
              </a:rPr>
              <a:t>Navigate only with the keyboard across interactive elements, forms, dialogs, and menus. Record focus order, visibility, and whether controls are usable without a mouse.</a:t>
            </a:r>
            <a:r>
              <a:rPr>
                <a:effectLst/>
              </a:rPr>
              <a:t> </a:t>
            </a:r>
            <a:endParaRPr lang="en-US">
              <a:effectLst/>
            </a:endParaRPr>
          </a:p>
          <a:p>
            <a:pPr marL="0" marR="0" algn="l">
              <a:spcBef>
                <a:spcPts val="600"/>
              </a:spcBef>
              <a:buNone/>
            </a:pPr>
            <a:endParaRPr>
              <a:effectLst/>
            </a:endParaRPr>
          </a:p>
          <a:p>
            <a:pPr marL="0" marR="0" algn="l">
              <a:spcBef>
                <a:spcPts val="1650"/>
              </a:spcBef>
              <a:buNone/>
            </a:pPr>
            <a:r>
              <a:rPr sz="1650" b="1">
                <a:solidFill>
                  <a:srgbClr val="105237"/>
                </a:solidFill>
                <a:effectLst/>
                <a:latin typeface="Avenir Next LT Pro" panose="020B0504020202020204" pitchFamily="34" charset="0"/>
              </a:rPr>
              <a:t>Find issues automation misses</a:t>
            </a:r>
            <a:r>
              <a:rPr>
                <a:effectLst/>
              </a:rPr>
              <a:t> </a:t>
            </a:r>
          </a:p>
          <a:p>
            <a:pPr marL="0" marR="0" algn="l">
              <a:spcBef>
                <a:spcPts val="600"/>
              </a:spcBef>
              <a:buNone/>
            </a:pPr>
            <a:r>
              <a:rPr lang="en-US" sz="1350" b="0">
                <a:solidFill>
                  <a:srgbClr val="105237"/>
                </a:solidFill>
                <a:effectLst/>
                <a:latin typeface="Avenir Next LT Pro" panose="020B0504020202020204" pitchFamily="34" charset="0"/>
              </a:rPr>
              <a:t>Expose</a:t>
            </a:r>
            <a:r>
              <a:rPr sz="1350" b="0">
                <a:solidFill>
                  <a:srgbClr val="105237"/>
                </a:solidFill>
                <a:effectLst/>
                <a:latin typeface="Avenir Next LT Pro" panose="020B0504020202020204" pitchFamily="34" charset="0"/>
              </a:rPr>
              <a:t> focus traps, confusing tab sequences, skipped elements, or unexpected jumps. Validate that focus moves predictably and always has a clear indicator.</a:t>
            </a:r>
            <a:r>
              <a:rPr>
                <a:effectLst/>
              </a:rPr>
              <a:t> </a:t>
            </a:r>
            <a:endParaRPr lang="en-US">
              <a:effectLst/>
            </a:endParaRPr>
          </a:p>
          <a:p>
            <a:pPr marL="0" marR="0" algn="l">
              <a:spcBef>
                <a:spcPts val="600"/>
              </a:spcBef>
              <a:buNone/>
            </a:pPr>
            <a:endParaRPr>
              <a:effectLst/>
            </a:endParaRPr>
          </a:p>
          <a:p>
            <a:pPr marL="0" marR="0" algn="l">
              <a:spcBef>
                <a:spcPts val="1650"/>
              </a:spcBef>
              <a:buNone/>
            </a:pPr>
            <a:r>
              <a:rPr sz="1650" b="1">
                <a:solidFill>
                  <a:srgbClr val="105237"/>
                </a:solidFill>
                <a:effectLst/>
                <a:latin typeface="Avenir Next LT Pro" panose="020B0504020202020204" pitchFamily="34" charset="0"/>
              </a:rPr>
              <a:t>Include user feedback</a:t>
            </a:r>
            <a:r>
              <a:rPr>
                <a:effectLst/>
              </a:rPr>
              <a:t> </a:t>
            </a:r>
          </a:p>
          <a:p>
            <a:pPr marL="0" marR="0" algn="l">
              <a:spcBef>
                <a:spcPts val="600"/>
              </a:spcBef>
              <a:buNone/>
            </a:pPr>
            <a:r>
              <a:rPr sz="1350" b="0">
                <a:solidFill>
                  <a:srgbClr val="105237"/>
                </a:solidFill>
                <a:effectLst/>
                <a:latin typeface="Avenir Next LT Pro" panose="020B0504020202020204" pitchFamily="34" charset="0"/>
              </a:rPr>
              <a:t>Incorporate feedback from people to improve accuracy and empathy. </a:t>
            </a:r>
            <a:r>
              <a:rPr lang="en-US" sz="1350" b="0">
                <a:solidFill>
                  <a:srgbClr val="105237"/>
                </a:solidFill>
                <a:effectLst/>
                <a:latin typeface="Avenir Next LT Pro" panose="020B0504020202020204" pitchFamily="34" charset="0"/>
              </a:rPr>
              <a:t>E</a:t>
            </a:r>
            <a:r>
              <a:rPr sz="1350" b="0">
                <a:solidFill>
                  <a:srgbClr val="105237"/>
                </a:solidFill>
                <a:effectLst/>
                <a:latin typeface="Avenir Next LT Pro" panose="020B0504020202020204" pitchFamily="34" charset="0"/>
              </a:rPr>
              <a:t>xperience helps confirm what is technically possible versus truly usable.</a:t>
            </a:r>
            <a:r>
              <a:rPr>
                <a:effectLst/>
              </a:rPr>
              <a:t> </a:t>
            </a:r>
            <a:endParaRPr lang="en-US"/>
          </a:p>
        </p:txBody>
      </p:sp>
    </p:spTree>
    <p:extLst>
      <p:ext uri="{BB962C8B-B14F-4D97-AF65-F5344CB8AC3E}">
        <p14:creationId xmlns:p14="http://schemas.microsoft.com/office/powerpoint/2010/main" val="1641019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F28DC09-9B24-41CE-835B-3DB250B24141}"/>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CB304D00-B200-2639-AE13-3292C67A0B7D}"/>
              </a:ext>
            </a:extLst>
          </p:cNvPr>
          <p:cNvSpPr>
            <a:spLocks noGrp="1"/>
          </p:cNvSpPr>
          <p:nvPr>
            <p:ph type="sldNum" sz="quarter" idx="19"/>
          </p:nvPr>
        </p:nvSpPr>
        <p:spPr/>
        <p:txBody>
          <a:bodyPr/>
          <a:lstStyle/>
          <a:p>
            <a:fld id="{AEAA3239-9EA4-4A65-A281-97F994456D9F}" type="slidenum">
              <a:rPr lang="en-US" smtClean="0"/>
              <a:pPr/>
              <a:t>26</a:t>
            </a:fld>
            <a:endParaRPr lang="en-US" sz="900"/>
          </a:p>
        </p:txBody>
      </p:sp>
      <p:sp>
        <p:nvSpPr>
          <p:cNvPr id="10" name="TextBox 9">
            <a:extLst>
              <a:ext uri="{FF2B5EF4-FFF2-40B4-BE49-F238E27FC236}">
                <a16:creationId xmlns:a16="http://schemas.microsoft.com/office/drawing/2014/main" id="{CB332A04-99E0-4458-83E2-4BDCF64D2179}"/>
              </a:ext>
            </a:extLst>
          </p:cNvPr>
          <p:cNvSpPr txBox="1"/>
          <p:nvPr/>
        </p:nvSpPr>
        <p:spPr>
          <a:xfrm>
            <a:off x="7200900" y="581025"/>
            <a:ext cx="4391025" cy="1508670"/>
          </a:xfrm>
          <a:prstGeom prst="rect">
            <a:avLst/>
          </a:prstGeom>
          <a:noFill/>
        </p:spPr>
        <p:txBody>
          <a:bodyPr wrap="square" rtlCol="0">
            <a:normAutofit fontScale="92500" lnSpcReduction="10000"/>
          </a:bodyPr>
          <a:lstStyle/>
          <a:p>
            <a:pPr marL="0" algn="l">
              <a:buNone/>
            </a:pPr>
            <a:r>
              <a:rPr sz="3600">
                <a:solidFill>
                  <a:srgbClr val="105237"/>
                </a:solidFill>
                <a:effectLst/>
                <a:latin typeface="Avenir Next LT Pro" panose="020B0504020202020204" pitchFamily="34" charset="0"/>
              </a:rPr>
              <a:t>Designing and Maintaining Explicit Focus States </a:t>
            </a:r>
            <a:endParaRPr lang="en-US"/>
          </a:p>
        </p:txBody>
      </p:sp>
      <p:sp>
        <p:nvSpPr>
          <p:cNvPr id="11" name="TextBox 10">
            <a:extLst>
              <a:ext uri="{FF2B5EF4-FFF2-40B4-BE49-F238E27FC236}">
                <a16:creationId xmlns:a16="http://schemas.microsoft.com/office/drawing/2014/main" id="{2B7A111B-D9F5-490C-AEC3-72E2987AF754}"/>
              </a:ext>
            </a:extLst>
          </p:cNvPr>
          <p:cNvSpPr txBox="1"/>
          <p:nvPr/>
        </p:nvSpPr>
        <p:spPr>
          <a:xfrm>
            <a:off x="7200900" y="2483268"/>
            <a:ext cx="4391025" cy="374904"/>
          </a:xfrm>
          <a:prstGeom prst="rect">
            <a:avLst/>
          </a:prstGeom>
          <a:noFill/>
        </p:spPr>
        <p:txBody>
          <a:bodyPr wrap="square" rtlCol="0">
            <a:normAutofit/>
          </a:bodyPr>
          <a:lstStyle/>
          <a:p>
            <a:pPr marL="0" algn="l">
              <a:buNone/>
            </a:pPr>
            <a:r>
              <a:rPr sz="1650" b="1">
                <a:solidFill>
                  <a:srgbClr val="105237"/>
                </a:solidFill>
                <a:effectLst/>
                <a:latin typeface="Avenir Next LT Pro" panose="020B0504020202020204" pitchFamily="34" charset="0"/>
              </a:rPr>
              <a:t>Design clear focus cues </a:t>
            </a:r>
            <a:endParaRPr lang="en-US"/>
          </a:p>
        </p:txBody>
      </p:sp>
      <p:sp>
        <p:nvSpPr>
          <p:cNvPr id="12" name="TextBox 11">
            <a:extLst>
              <a:ext uri="{FF2B5EF4-FFF2-40B4-BE49-F238E27FC236}">
                <a16:creationId xmlns:a16="http://schemas.microsoft.com/office/drawing/2014/main" id="{C6FCC729-4CF2-42C9-952C-0C2C9275E96E}"/>
              </a:ext>
            </a:extLst>
          </p:cNvPr>
          <p:cNvSpPr txBox="1"/>
          <p:nvPr/>
        </p:nvSpPr>
        <p:spPr>
          <a:xfrm>
            <a:off x="7200900" y="2918372"/>
            <a:ext cx="4391025" cy="771525"/>
          </a:xfrm>
          <a:prstGeom prst="rect">
            <a:avLst/>
          </a:prstGeom>
          <a:noFill/>
        </p:spPr>
        <p:txBody>
          <a:bodyPr wrap="square" rtlCol="0">
            <a:normAutofit lnSpcReduction="10000"/>
          </a:bodyPr>
          <a:lstStyle/>
          <a:p>
            <a:pPr marL="0" marR="0" algn="l">
              <a:spcBef>
                <a:spcPts val="750"/>
              </a:spcBef>
              <a:buNone/>
            </a:pPr>
            <a:r>
              <a:rPr sz="1500" b="0">
                <a:solidFill>
                  <a:srgbClr val="105237"/>
                </a:solidFill>
                <a:effectLst/>
                <a:latin typeface="Avenir Next LT Pro" panose="020B0504020202020204" pitchFamily="34" charset="0"/>
              </a:rPr>
              <a:t>Use consistent, high-contrast visual indicators for focused elements via CSS and relevant ARIA attributes. </a:t>
            </a:r>
            <a:endParaRPr lang="en-US"/>
          </a:p>
        </p:txBody>
      </p:sp>
      <p:sp>
        <p:nvSpPr>
          <p:cNvPr id="13" name="TextBox 12">
            <a:extLst>
              <a:ext uri="{FF2B5EF4-FFF2-40B4-BE49-F238E27FC236}">
                <a16:creationId xmlns:a16="http://schemas.microsoft.com/office/drawing/2014/main" id="{C674CC81-FAE9-473D-8856-7B31FC573E3F}"/>
              </a:ext>
            </a:extLst>
          </p:cNvPr>
          <p:cNvSpPr txBox="1"/>
          <p:nvPr/>
        </p:nvSpPr>
        <p:spPr>
          <a:xfrm>
            <a:off x="7200900" y="3842296"/>
            <a:ext cx="4391025" cy="374904"/>
          </a:xfrm>
          <a:prstGeom prst="rect">
            <a:avLst/>
          </a:prstGeom>
          <a:noFill/>
        </p:spPr>
        <p:txBody>
          <a:bodyPr wrap="square" rtlCol="0">
            <a:normAutofit/>
          </a:bodyPr>
          <a:lstStyle/>
          <a:p>
            <a:pPr marL="0" marR="0" algn="l">
              <a:spcBef>
                <a:spcPts val="1200"/>
              </a:spcBef>
              <a:buNone/>
            </a:pPr>
            <a:r>
              <a:rPr sz="1650" b="1">
                <a:solidFill>
                  <a:srgbClr val="105237"/>
                </a:solidFill>
                <a:effectLst/>
                <a:latin typeface="Avenir Next LT Pro" panose="020B0504020202020204" pitchFamily="34" charset="0"/>
              </a:rPr>
              <a:t>Maintain alongside UI changes </a:t>
            </a:r>
            <a:endParaRPr lang="en-US"/>
          </a:p>
        </p:txBody>
      </p:sp>
      <p:sp>
        <p:nvSpPr>
          <p:cNvPr id="14" name="TextBox 13">
            <a:extLst>
              <a:ext uri="{FF2B5EF4-FFF2-40B4-BE49-F238E27FC236}">
                <a16:creationId xmlns:a16="http://schemas.microsoft.com/office/drawing/2014/main" id="{705B2492-E9AE-4BBB-8BAA-4E583DBA34BC}"/>
              </a:ext>
            </a:extLst>
          </p:cNvPr>
          <p:cNvSpPr txBox="1"/>
          <p:nvPr/>
        </p:nvSpPr>
        <p:spPr>
          <a:xfrm>
            <a:off x="7200900" y="4199484"/>
            <a:ext cx="4391025" cy="771525"/>
          </a:xfrm>
          <a:prstGeom prst="rect">
            <a:avLst/>
          </a:prstGeom>
          <a:noFill/>
        </p:spPr>
        <p:txBody>
          <a:bodyPr wrap="square" rtlCol="0">
            <a:normAutofit/>
          </a:bodyPr>
          <a:lstStyle/>
          <a:p>
            <a:pPr marL="0" marR="0" algn="l">
              <a:spcBef>
                <a:spcPts val="750"/>
              </a:spcBef>
              <a:buNone/>
            </a:pPr>
            <a:r>
              <a:rPr sz="1500" b="0">
                <a:solidFill>
                  <a:srgbClr val="105237"/>
                </a:solidFill>
                <a:effectLst/>
                <a:latin typeface="Avenir Next LT Pro" panose="020B0504020202020204" pitchFamily="34" charset="0"/>
              </a:rPr>
              <a:t>Update focus styles whenever components evolve to preserve accessibility. </a:t>
            </a:r>
            <a:endParaRPr lang="en-US"/>
          </a:p>
        </p:txBody>
      </p:sp>
      <p:sp>
        <p:nvSpPr>
          <p:cNvPr id="15" name="TextBox 14">
            <a:extLst>
              <a:ext uri="{FF2B5EF4-FFF2-40B4-BE49-F238E27FC236}">
                <a16:creationId xmlns:a16="http://schemas.microsoft.com/office/drawing/2014/main" id="{0E1F044C-9177-4363-97A3-DAB0DC76F2CB}"/>
              </a:ext>
            </a:extLst>
          </p:cNvPr>
          <p:cNvSpPr txBox="1"/>
          <p:nvPr/>
        </p:nvSpPr>
        <p:spPr>
          <a:xfrm>
            <a:off x="7200900" y="4918619"/>
            <a:ext cx="4391025" cy="374904"/>
          </a:xfrm>
          <a:prstGeom prst="rect">
            <a:avLst/>
          </a:prstGeom>
          <a:noFill/>
        </p:spPr>
        <p:txBody>
          <a:bodyPr wrap="square" rtlCol="0">
            <a:normAutofit/>
          </a:bodyPr>
          <a:lstStyle/>
          <a:p>
            <a:pPr marL="0" marR="0" algn="l">
              <a:spcBef>
                <a:spcPts val="1200"/>
              </a:spcBef>
              <a:buNone/>
            </a:pPr>
            <a:r>
              <a:rPr sz="1650" b="1">
                <a:solidFill>
                  <a:srgbClr val="105237"/>
                </a:solidFill>
                <a:effectLst/>
                <a:latin typeface="Avenir Next LT Pro" panose="020B0504020202020204" pitchFamily="34" charset="0"/>
              </a:rPr>
              <a:t>Document for consistent adoption </a:t>
            </a:r>
            <a:endParaRPr lang="en-US"/>
          </a:p>
        </p:txBody>
      </p:sp>
      <p:sp>
        <p:nvSpPr>
          <p:cNvPr id="16" name="TextBox 15">
            <a:extLst>
              <a:ext uri="{FF2B5EF4-FFF2-40B4-BE49-F238E27FC236}">
                <a16:creationId xmlns:a16="http://schemas.microsoft.com/office/drawing/2014/main" id="{FD3B092A-2265-4F95-81AB-E606DD6CA65C}"/>
              </a:ext>
            </a:extLst>
          </p:cNvPr>
          <p:cNvSpPr txBox="1"/>
          <p:nvPr/>
        </p:nvSpPr>
        <p:spPr>
          <a:xfrm>
            <a:off x="7200900" y="5275808"/>
            <a:ext cx="4391025" cy="514350"/>
          </a:xfrm>
          <a:prstGeom prst="rect">
            <a:avLst/>
          </a:prstGeom>
          <a:noFill/>
        </p:spPr>
        <p:txBody>
          <a:bodyPr wrap="square" rtlCol="0">
            <a:normAutofit lnSpcReduction="10000"/>
          </a:bodyPr>
          <a:lstStyle/>
          <a:p>
            <a:pPr marL="0" marR="0" algn="l">
              <a:spcBef>
                <a:spcPts val="750"/>
              </a:spcBef>
              <a:buNone/>
            </a:pPr>
            <a:r>
              <a:rPr sz="1500" b="0">
                <a:solidFill>
                  <a:srgbClr val="105237"/>
                </a:solidFill>
                <a:effectLst/>
                <a:latin typeface="Avenir Next LT Pro" panose="020B0504020202020204" pitchFamily="34" charset="0"/>
              </a:rPr>
              <a:t>Use style guides and shared standards to align teams and reinforce inclusive design practice. </a:t>
            </a:r>
            <a:endParaRPr lang="en-US"/>
          </a:p>
        </p:txBody>
      </p:sp>
      <p:pic>
        <p:nvPicPr>
          <p:cNvPr id="5" name="Content Placeholder 4">
            <a:extLst>
              <a:ext uri="{FF2B5EF4-FFF2-40B4-BE49-F238E27FC236}">
                <a16:creationId xmlns:a16="http://schemas.microsoft.com/office/drawing/2014/main" id="{D5031210-716D-09BE-77A5-6B2690BF23AA}"/>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0" y="-13743"/>
            <a:ext cx="6864439" cy="6864439"/>
          </a:xfrm>
          <a:prstGeom prst="rect">
            <a:avLst/>
          </a:prstGeom>
        </p:spPr>
      </p:pic>
    </p:spTree>
    <p:extLst>
      <p:ext uri="{BB962C8B-B14F-4D97-AF65-F5344CB8AC3E}">
        <p14:creationId xmlns:p14="http://schemas.microsoft.com/office/powerpoint/2010/main" val="3577787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3A4C5B8-4DCE-443C-BF43-29A56C4879E2}"/>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vector illustration icon of a browser window with a magnifying glass and accessibility symbol, representing accessibility testing tools, designed with a transparent background">
            <a:extLst>
              <a:ext uri="{FF2B5EF4-FFF2-40B4-BE49-F238E27FC236}">
                <a16:creationId xmlns:a16="http://schemas.microsoft.com/office/drawing/2014/main" id="{59268602-9B88-4680-9F21-5F710A812B5A}"/>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618083" y="1541115"/>
            <a:ext cx="3408312" cy="3408312"/>
          </a:xfrm>
          <a:prstGeom prst="rect">
            <a:avLst/>
          </a:prstGeom>
        </p:spPr>
      </p:pic>
      <p:sp>
        <p:nvSpPr>
          <p:cNvPr id="7" name="Slide Number Placeholder 6">
            <a:extLst>
              <a:ext uri="{FF2B5EF4-FFF2-40B4-BE49-F238E27FC236}">
                <a16:creationId xmlns:a16="http://schemas.microsoft.com/office/drawing/2014/main" id="{7DD61D9B-03F4-3047-A7B1-06FFF128785E}"/>
              </a:ext>
            </a:extLst>
          </p:cNvPr>
          <p:cNvSpPr>
            <a:spLocks noGrp="1"/>
          </p:cNvSpPr>
          <p:nvPr>
            <p:ph type="sldNum" sz="quarter" idx="19"/>
          </p:nvPr>
        </p:nvSpPr>
        <p:spPr/>
        <p:txBody>
          <a:bodyPr/>
          <a:lstStyle/>
          <a:p>
            <a:fld id="{AEAA3239-9EA4-4A65-A281-97F994456D9F}" type="slidenum">
              <a:rPr lang="en-US" smtClean="0"/>
              <a:pPr/>
              <a:t>27</a:t>
            </a:fld>
            <a:endParaRPr lang="en-US" sz="900"/>
          </a:p>
        </p:txBody>
      </p:sp>
      <p:pic>
        <p:nvPicPr>
          <p:cNvPr id="10" name="Graphic 9" descr="A vector illustration icon of a dashboard with alert notifications, symbolizing continuous monitoring, designed with a transparent background">
            <a:extLst>
              <a:ext uri="{FF2B5EF4-FFF2-40B4-BE49-F238E27FC236}">
                <a16:creationId xmlns:a16="http://schemas.microsoft.com/office/drawing/2014/main" id="{72D73AE9-611A-429A-B4D7-04A126783A1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08859" y="1541115"/>
            <a:ext cx="3408312" cy="3408312"/>
          </a:xfrm>
          <a:prstGeom prst="rect">
            <a:avLst/>
          </a:prstGeom>
        </p:spPr>
      </p:pic>
      <p:pic>
        <p:nvPicPr>
          <p:cNvPr id="11" name="Graphic 10" descr="A vector illustration icon of a shield with a checkmark, representing site integrity and compliance, designed with a transparent background">
            <a:extLst>
              <a:ext uri="{FF2B5EF4-FFF2-40B4-BE49-F238E27FC236}">
                <a16:creationId xmlns:a16="http://schemas.microsoft.com/office/drawing/2014/main" id="{ECA04DDE-992D-4334-AB0F-00EA6A2A524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99635" y="1541115"/>
            <a:ext cx="3408312" cy="3408312"/>
          </a:xfrm>
          <a:prstGeom prst="rect">
            <a:avLst/>
          </a:prstGeom>
        </p:spPr>
      </p:pic>
      <p:sp>
        <p:nvSpPr>
          <p:cNvPr id="12" name="TextBox 11">
            <a:extLst>
              <a:ext uri="{FF2B5EF4-FFF2-40B4-BE49-F238E27FC236}">
                <a16:creationId xmlns:a16="http://schemas.microsoft.com/office/drawing/2014/main" id="{A344EBDD-4D8B-4A0B-A382-D83C71193228}"/>
              </a:ext>
            </a:extLst>
          </p:cNvPr>
          <p:cNvSpPr txBox="1"/>
          <p:nvPr/>
        </p:nvSpPr>
        <p:spPr>
          <a:xfrm>
            <a:off x="618083" y="771525"/>
            <a:ext cx="10955535" cy="502890"/>
          </a:xfrm>
          <a:prstGeom prst="rect">
            <a:avLst/>
          </a:prstGeom>
          <a:noFill/>
        </p:spPr>
        <p:txBody>
          <a:bodyPr wrap="square" rtlCol="0">
            <a:normAutofit fontScale="92500" lnSpcReduction="20000"/>
          </a:bodyPr>
          <a:lstStyle/>
          <a:p>
            <a:pPr marL="0" algn="l">
              <a:buNone/>
            </a:pPr>
            <a:r>
              <a:rPr sz="3600" b="0">
                <a:solidFill>
                  <a:srgbClr val="105237"/>
                </a:solidFill>
                <a:effectLst/>
                <a:latin typeface="Avenir Next LT Pro" panose="020B0504020202020204" pitchFamily="34" charset="0"/>
              </a:rPr>
              <a:t>Applying Accessibility Tools to Live Websites</a:t>
            </a:r>
            <a:r>
              <a:rPr>
                <a:effectLst/>
              </a:rPr>
              <a:t> </a:t>
            </a:r>
            <a:endParaRPr lang="en-US"/>
          </a:p>
        </p:txBody>
      </p:sp>
      <p:sp>
        <p:nvSpPr>
          <p:cNvPr id="13" name="TextBox 12">
            <a:extLst>
              <a:ext uri="{FF2B5EF4-FFF2-40B4-BE49-F238E27FC236}">
                <a16:creationId xmlns:a16="http://schemas.microsoft.com/office/drawing/2014/main" id="{98376D8B-D2FA-4C45-86F8-7F6C0D2145F1}"/>
              </a:ext>
            </a:extLst>
          </p:cNvPr>
          <p:cNvSpPr txBox="1"/>
          <p:nvPr/>
        </p:nvSpPr>
        <p:spPr>
          <a:xfrm>
            <a:off x="618083" y="5044678"/>
            <a:ext cx="3408312" cy="1344662"/>
          </a:xfrm>
          <a:prstGeom prst="rect">
            <a:avLst/>
          </a:prstGeom>
          <a:noFill/>
        </p:spPr>
        <p:txBody>
          <a:bodyPr wrap="square" rtlCol="0">
            <a:normAutofit lnSpcReduction="10000"/>
          </a:bodyPr>
          <a:lstStyle/>
          <a:p>
            <a:pPr marL="0" algn="l">
              <a:buNone/>
            </a:pPr>
            <a:r>
              <a:rPr sz="1425" b="1">
                <a:solidFill>
                  <a:srgbClr val="105237"/>
                </a:solidFill>
                <a:effectLst/>
                <a:latin typeface="Avenir Next LT Pro" panose="020B0504020202020204" pitchFamily="34" charset="0"/>
              </a:rPr>
              <a:t>Tool Application Strategies</a:t>
            </a:r>
            <a:r>
              <a:rPr>
                <a:effectLst/>
              </a:rPr>
              <a:t> </a:t>
            </a:r>
          </a:p>
          <a:p>
            <a:pPr marL="0" algn="l">
              <a:spcBef>
                <a:spcPts val="900"/>
              </a:spcBef>
              <a:buNone/>
            </a:pPr>
            <a:r>
              <a:rPr sz="1425" b="0">
                <a:solidFill>
                  <a:srgbClr val="105237"/>
                </a:solidFill>
                <a:effectLst/>
                <a:latin typeface="Avenir Next LT Pro" panose="020B0504020202020204" pitchFamily="34" charset="0"/>
              </a:rPr>
              <a:t>Leverage browser extensions and CI services to integrate accessibility checks into development workflows and deployment pipelines.</a:t>
            </a:r>
            <a:r>
              <a:rPr>
                <a:effectLst/>
              </a:rPr>
              <a:t> </a:t>
            </a:r>
            <a:endParaRPr lang="en-US"/>
          </a:p>
        </p:txBody>
      </p:sp>
      <p:sp>
        <p:nvSpPr>
          <p:cNvPr id="14" name="TextBox 13">
            <a:extLst>
              <a:ext uri="{FF2B5EF4-FFF2-40B4-BE49-F238E27FC236}">
                <a16:creationId xmlns:a16="http://schemas.microsoft.com/office/drawing/2014/main" id="{FBC7CEB7-BEE5-418B-9479-88D4642E00A8}"/>
              </a:ext>
            </a:extLst>
          </p:cNvPr>
          <p:cNvSpPr txBox="1"/>
          <p:nvPr/>
        </p:nvSpPr>
        <p:spPr>
          <a:xfrm>
            <a:off x="4208859" y="5044678"/>
            <a:ext cx="3408312" cy="1091356"/>
          </a:xfrm>
          <a:prstGeom prst="rect">
            <a:avLst/>
          </a:prstGeom>
          <a:noFill/>
        </p:spPr>
        <p:txBody>
          <a:bodyPr wrap="square" rtlCol="0">
            <a:normAutofit lnSpcReduction="10000"/>
          </a:bodyPr>
          <a:lstStyle/>
          <a:p>
            <a:pPr marL="0" algn="l">
              <a:buNone/>
            </a:pPr>
            <a:r>
              <a:rPr sz="1425" b="1">
                <a:solidFill>
                  <a:srgbClr val="105237"/>
                </a:solidFill>
                <a:effectLst/>
                <a:latin typeface="Avenir Next LT Pro" panose="020B0504020202020204" pitchFamily="34" charset="0"/>
              </a:rPr>
              <a:t>Monitoring Techniques</a:t>
            </a:r>
            <a:r>
              <a:rPr>
                <a:effectLst/>
              </a:rPr>
              <a:t> </a:t>
            </a:r>
          </a:p>
          <a:p>
            <a:pPr marL="0" algn="l">
              <a:spcBef>
                <a:spcPts val="900"/>
              </a:spcBef>
              <a:buNone/>
            </a:pPr>
            <a:r>
              <a:rPr sz="1425" b="0">
                <a:solidFill>
                  <a:srgbClr val="105237"/>
                </a:solidFill>
                <a:effectLst/>
                <a:latin typeface="Avenir Next LT Pro" panose="020B0504020202020204" pitchFamily="34" charset="0"/>
              </a:rPr>
              <a:t>Implement continuous monitoring on live websites to detect accessibility regressions and maintain compliance.</a:t>
            </a:r>
            <a:r>
              <a:rPr>
                <a:effectLst/>
              </a:rPr>
              <a:t> </a:t>
            </a:r>
            <a:endParaRPr lang="en-US"/>
          </a:p>
        </p:txBody>
      </p:sp>
      <p:sp>
        <p:nvSpPr>
          <p:cNvPr id="15" name="TextBox 14">
            <a:extLst>
              <a:ext uri="{FF2B5EF4-FFF2-40B4-BE49-F238E27FC236}">
                <a16:creationId xmlns:a16="http://schemas.microsoft.com/office/drawing/2014/main" id="{BB7E818C-2DC9-48EB-9381-2B00B39EAB5D}"/>
              </a:ext>
            </a:extLst>
          </p:cNvPr>
          <p:cNvSpPr txBox="1"/>
          <p:nvPr/>
        </p:nvSpPr>
        <p:spPr>
          <a:xfrm>
            <a:off x="7799635" y="5044678"/>
            <a:ext cx="3408312" cy="1091356"/>
          </a:xfrm>
          <a:prstGeom prst="rect">
            <a:avLst/>
          </a:prstGeom>
          <a:noFill/>
        </p:spPr>
        <p:txBody>
          <a:bodyPr wrap="square" rtlCol="0">
            <a:normAutofit lnSpcReduction="10000"/>
          </a:bodyPr>
          <a:lstStyle/>
          <a:p>
            <a:pPr marL="0" algn="l">
              <a:buNone/>
            </a:pPr>
            <a:r>
              <a:rPr sz="1425" b="1">
                <a:solidFill>
                  <a:srgbClr val="105237"/>
                </a:solidFill>
                <a:effectLst/>
                <a:latin typeface="Avenir Next LT Pro" panose="020B0504020202020204" pitchFamily="34" charset="0"/>
              </a:rPr>
              <a:t>Benefits</a:t>
            </a:r>
            <a:r>
              <a:rPr>
                <a:effectLst/>
              </a:rPr>
              <a:t> </a:t>
            </a:r>
          </a:p>
          <a:p>
            <a:pPr marL="0" algn="l">
              <a:spcBef>
                <a:spcPts val="900"/>
              </a:spcBef>
              <a:buNone/>
            </a:pPr>
            <a:r>
              <a:rPr sz="1425" b="0">
                <a:solidFill>
                  <a:srgbClr val="105237"/>
                </a:solidFill>
                <a:effectLst/>
                <a:latin typeface="Avenir Next LT Pro" panose="020B0504020202020204" pitchFamily="34" charset="0"/>
              </a:rPr>
              <a:t>Proactive issue resolution, improved site integrity, and sustained accessibility for all users.</a:t>
            </a:r>
            <a:r>
              <a:rPr>
                <a:effectLst/>
              </a:rPr>
              <a:t> </a:t>
            </a:r>
            <a:endParaRPr lang="en-US"/>
          </a:p>
        </p:txBody>
      </p:sp>
    </p:spTree>
    <p:extLst>
      <p:ext uri="{BB962C8B-B14F-4D97-AF65-F5344CB8AC3E}">
        <p14:creationId xmlns:p14="http://schemas.microsoft.com/office/powerpoint/2010/main" val="821078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143B5FD-3CAA-4072-84FC-BB2F2D576585}"/>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1822D0D1-72DA-370D-1FE4-A362FFE7B1DB}"/>
              </a:ext>
            </a:extLst>
          </p:cNvPr>
          <p:cNvSpPr>
            <a:spLocks noGrp="1"/>
          </p:cNvSpPr>
          <p:nvPr>
            <p:ph sz="quarter" idx="16"/>
          </p:nvPr>
        </p:nvSpPr>
        <p:spPr>
          <a:xfrm>
            <a:off x="733425" y="1019175"/>
            <a:ext cx="10953750" cy="1340941"/>
          </a:xfrm>
        </p:spPr>
        <p:txBody>
          <a:bodyPr>
            <a:normAutofit/>
          </a:bodyPr>
          <a:lstStyle/>
          <a:p>
            <a:pPr marL="0" indent="0" algn="l">
              <a:spcBef>
                <a:spcPts val="450"/>
              </a:spcBef>
              <a:buNone/>
            </a:pPr>
            <a:r>
              <a:rPr sz="4800">
                <a:solidFill>
                  <a:srgbClr val="105237"/>
                </a:solidFill>
                <a:effectLst/>
                <a:latin typeface="Avenir Next LT Pro" panose="020B0504020202020204" pitchFamily="34" charset="0"/>
              </a:rPr>
              <a:t>Conclusion: Inclusion by Design</a:t>
            </a:r>
            <a:endParaRPr lang="en-US"/>
          </a:p>
        </p:txBody>
      </p:sp>
      <p:sp>
        <p:nvSpPr>
          <p:cNvPr id="7" name="Slide Number Placeholder 6">
            <a:extLst>
              <a:ext uri="{FF2B5EF4-FFF2-40B4-BE49-F238E27FC236}">
                <a16:creationId xmlns:a16="http://schemas.microsoft.com/office/drawing/2014/main" id="{734610FF-12A8-3D87-DC2B-AC37CA33FB71}"/>
              </a:ext>
            </a:extLst>
          </p:cNvPr>
          <p:cNvSpPr>
            <a:spLocks noGrp="1"/>
          </p:cNvSpPr>
          <p:nvPr>
            <p:ph type="sldNum" sz="quarter" idx="19"/>
          </p:nvPr>
        </p:nvSpPr>
        <p:spPr/>
        <p:txBody>
          <a:bodyPr/>
          <a:lstStyle/>
          <a:p>
            <a:fld id="{AEAA3239-9EA4-4A65-A281-97F994456D9F}" type="slidenum">
              <a:rPr lang="en-US" smtClean="0"/>
              <a:pPr/>
              <a:t>28</a:t>
            </a:fld>
            <a:endParaRPr lang="en-US" sz="900"/>
          </a:p>
        </p:txBody>
      </p:sp>
      <p:sp>
        <p:nvSpPr>
          <p:cNvPr id="9" name="TextBox 8">
            <a:extLst>
              <a:ext uri="{FF2B5EF4-FFF2-40B4-BE49-F238E27FC236}">
                <a16:creationId xmlns:a16="http://schemas.microsoft.com/office/drawing/2014/main" id="{F25EAFA0-4E52-4019-AE3B-F20E052E57AF}"/>
              </a:ext>
            </a:extLst>
          </p:cNvPr>
          <p:cNvSpPr txBox="1"/>
          <p:nvPr/>
        </p:nvSpPr>
        <p:spPr>
          <a:xfrm>
            <a:off x="733425" y="3751808"/>
            <a:ext cx="2524125" cy="1172319"/>
          </a:xfrm>
          <a:prstGeom prst="rect">
            <a:avLst/>
          </a:prstGeom>
          <a:noFill/>
        </p:spPr>
        <p:txBody>
          <a:bodyPr wrap="square" rtlCol="0">
            <a:normAutofit fontScale="92500"/>
          </a:bodyPr>
          <a:lstStyle/>
          <a:p>
            <a:pPr marL="0" algn="l">
              <a:spcBef>
                <a:spcPts val="1350"/>
              </a:spcBef>
              <a:buNone/>
            </a:pPr>
            <a:r>
              <a:rPr sz="1800" b="1">
                <a:solidFill>
                  <a:srgbClr val="105237"/>
                </a:solidFill>
                <a:effectLst/>
                <a:latin typeface="Avenir Next LT Pro" panose="020B0504020202020204" pitchFamily="34" charset="0"/>
              </a:rPr>
              <a:t>Keyboard-first access </a:t>
            </a:r>
            <a:endParaRPr>
              <a:effectLst/>
            </a:endParaRPr>
          </a:p>
          <a:p>
            <a:pPr marL="0" algn="l">
              <a:spcBef>
                <a:spcPts val="1200"/>
              </a:spcBef>
              <a:buNone/>
            </a:pPr>
            <a:r>
              <a:rPr sz="1350" b="0">
                <a:solidFill>
                  <a:srgbClr val="105237"/>
                </a:solidFill>
                <a:effectLst/>
                <a:latin typeface="Avenir Next LT Pro" panose="020B0504020202020204" pitchFamily="34" charset="0"/>
              </a:rPr>
              <a:t>Strong keyboard navigation and focus management empower all users. </a:t>
            </a:r>
            <a:endParaRPr lang="en-US"/>
          </a:p>
        </p:txBody>
      </p:sp>
      <p:sp>
        <p:nvSpPr>
          <p:cNvPr id="10" name="TextBox 9">
            <a:extLst>
              <a:ext uri="{FF2B5EF4-FFF2-40B4-BE49-F238E27FC236}">
                <a16:creationId xmlns:a16="http://schemas.microsoft.com/office/drawing/2014/main" id="{F75686B9-DB8E-40D7-8782-3956331D4EDD}"/>
              </a:ext>
            </a:extLst>
          </p:cNvPr>
          <p:cNvSpPr txBox="1"/>
          <p:nvPr/>
        </p:nvSpPr>
        <p:spPr>
          <a:xfrm>
            <a:off x="3543300" y="3751808"/>
            <a:ext cx="2524125" cy="1172319"/>
          </a:xfrm>
          <a:prstGeom prst="rect">
            <a:avLst/>
          </a:prstGeom>
          <a:noFill/>
        </p:spPr>
        <p:txBody>
          <a:bodyPr wrap="square" rtlCol="0">
            <a:normAutofit/>
          </a:bodyPr>
          <a:lstStyle/>
          <a:p>
            <a:pPr marL="0" algn="l">
              <a:spcBef>
                <a:spcPts val="1350"/>
              </a:spcBef>
              <a:buNone/>
            </a:pPr>
            <a:r>
              <a:rPr sz="1800" b="1">
                <a:solidFill>
                  <a:srgbClr val="105237"/>
                </a:solidFill>
                <a:effectLst/>
                <a:latin typeface="Avenir Next LT Pro" panose="020B0504020202020204" pitchFamily="34" charset="0"/>
              </a:rPr>
              <a:t>Design + semantics </a:t>
            </a:r>
            <a:endParaRPr>
              <a:effectLst/>
            </a:endParaRPr>
          </a:p>
          <a:p>
            <a:pPr marL="0" algn="l">
              <a:spcBef>
                <a:spcPts val="1200"/>
              </a:spcBef>
              <a:buNone/>
            </a:pPr>
            <a:r>
              <a:rPr sz="1350" b="0">
                <a:solidFill>
                  <a:srgbClr val="105237"/>
                </a:solidFill>
                <a:effectLst/>
                <a:latin typeface="Avenir Next LT Pro" panose="020B0504020202020204" pitchFamily="34" charset="0"/>
              </a:rPr>
              <a:t>Pair design-first decisions with semantic coding practices for clarity. </a:t>
            </a:r>
            <a:endParaRPr lang="en-US"/>
          </a:p>
        </p:txBody>
      </p:sp>
      <p:sp>
        <p:nvSpPr>
          <p:cNvPr id="11" name="TextBox 10">
            <a:extLst>
              <a:ext uri="{FF2B5EF4-FFF2-40B4-BE49-F238E27FC236}">
                <a16:creationId xmlns:a16="http://schemas.microsoft.com/office/drawing/2014/main" id="{8F211A7E-B093-47A3-9D4B-43092AF1402A}"/>
              </a:ext>
            </a:extLst>
          </p:cNvPr>
          <p:cNvSpPr txBox="1"/>
          <p:nvPr/>
        </p:nvSpPr>
        <p:spPr>
          <a:xfrm>
            <a:off x="6353175" y="3751808"/>
            <a:ext cx="2524125" cy="1172319"/>
          </a:xfrm>
          <a:prstGeom prst="rect">
            <a:avLst/>
          </a:prstGeom>
          <a:noFill/>
        </p:spPr>
        <p:txBody>
          <a:bodyPr wrap="square" rtlCol="0">
            <a:normAutofit/>
          </a:bodyPr>
          <a:lstStyle/>
          <a:p>
            <a:pPr marL="0" algn="l">
              <a:spcBef>
                <a:spcPts val="1350"/>
              </a:spcBef>
              <a:buNone/>
            </a:pPr>
            <a:r>
              <a:rPr sz="1800" b="1">
                <a:solidFill>
                  <a:srgbClr val="105237"/>
                </a:solidFill>
                <a:effectLst/>
                <a:latin typeface="Avenir Next LT Pro" panose="020B0504020202020204" pitchFamily="34" charset="0"/>
              </a:rPr>
              <a:t>Free tools + AI </a:t>
            </a:r>
            <a:endParaRPr>
              <a:effectLst/>
            </a:endParaRPr>
          </a:p>
          <a:p>
            <a:pPr marL="0" algn="l">
              <a:spcBef>
                <a:spcPts val="1200"/>
              </a:spcBef>
              <a:buNone/>
            </a:pPr>
            <a:r>
              <a:rPr sz="1350" b="0">
                <a:solidFill>
                  <a:srgbClr val="105237"/>
                </a:solidFill>
                <a:effectLst/>
                <a:latin typeface="Avenir Next LT Pro" panose="020B0504020202020204" pitchFamily="34" charset="0"/>
              </a:rPr>
              <a:t>Leverage accessible tooling to find issues early and move faster. </a:t>
            </a:r>
            <a:endParaRPr lang="en-US"/>
          </a:p>
        </p:txBody>
      </p:sp>
      <p:sp>
        <p:nvSpPr>
          <p:cNvPr id="12" name="TextBox 11">
            <a:extLst>
              <a:ext uri="{FF2B5EF4-FFF2-40B4-BE49-F238E27FC236}">
                <a16:creationId xmlns:a16="http://schemas.microsoft.com/office/drawing/2014/main" id="{B41A9C90-09BD-43D1-8E53-EDBB18F99962}"/>
              </a:ext>
            </a:extLst>
          </p:cNvPr>
          <p:cNvSpPr txBox="1"/>
          <p:nvPr/>
        </p:nvSpPr>
        <p:spPr>
          <a:xfrm>
            <a:off x="9163050" y="3751808"/>
            <a:ext cx="2524125" cy="1172319"/>
          </a:xfrm>
          <a:prstGeom prst="rect">
            <a:avLst/>
          </a:prstGeom>
          <a:noFill/>
        </p:spPr>
        <p:txBody>
          <a:bodyPr wrap="square" rtlCol="0">
            <a:normAutofit/>
          </a:bodyPr>
          <a:lstStyle/>
          <a:p>
            <a:pPr marL="0" algn="l">
              <a:spcBef>
                <a:spcPts val="1350"/>
              </a:spcBef>
              <a:buNone/>
            </a:pPr>
            <a:r>
              <a:rPr sz="1800" b="1">
                <a:solidFill>
                  <a:srgbClr val="105237"/>
                </a:solidFill>
                <a:effectLst/>
                <a:latin typeface="Avenir Next LT Pro" panose="020B0504020202020204" pitchFamily="34" charset="0"/>
              </a:rPr>
              <a:t>Test and refine </a:t>
            </a:r>
            <a:endParaRPr>
              <a:effectLst/>
            </a:endParaRPr>
          </a:p>
          <a:p>
            <a:pPr marL="0" algn="l">
              <a:spcBef>
                <a:spcPts val="1200"/>
              </a:spcBef>
              <a:buNone/>
            </a:pPr>
            <a:r>
              <a:rPr sz="1350" b="0">
                <a:solidFill>
                  <a:srgbClr val="105237"/>
                </a:solidFill>
                <a:effectLst/>
                <a:latin typeface="Avenir Next LT Pro" panose="020B0504020202020204" pitchFamily="34" charset="0"/>
              </a:rPr>
              <a:t>Commit to ongoing </a:t>
            </a:r>
            <a:r>
              <a:rPr lang="en-US" sz="1350" b="0">
                <a:solidFill>
                  <a:srgbClr val="105237"/>
                </a:solidFill>
                <a:effectLst/>
                <a:latin typeface="Avenir Next LT Pro" panose="020B0504020202020204" pitchFamily="34" charset="0"/>
              </a:rPr>
              <a:t>user </a:t>
            </a:r>
            <a:r>
              <a:rPr sz="1350" b="0">
                <a:solidFill>
                  <a:srgbClr val="105237"/>
                </a:solidFill>
                <a:effectLst/>
                <a:latin typeface="Avenir Next LT Pro" panose="020B0504020202020204" pitchFamily="34" charset="0"/>
              </a:rPr>
              <a:t>testing so accessibility stays foundational. </a:t>
            </a:r>
            <a:endParaRPr lang="en-US"/>
          </a:p>
        </p:txBody>
      </p:sp>
    </p:spTree>
    <p:extLst>
      <p:ext uri="{BB962C8B-B14F-4D97-AF65-F5344CB8AC3E}">
        <p14:creationId xmlns:p14="http://schemas.microsoft.com/office/powerpoint/2010/main" val="363739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BE8F-F121-113C-5FC3-C525175CA690}"/>
              </a:ext>
            </a:extLst>
          </p:cNvPr>
          <p:cNvSpPr>
            <a:spLocks noGrp="1"/>
          </p:cNvSpPr>
          <p:nvPr>
            <p:ph type="title"/>
          </p:nvPr>
        </p:nvSpPr>
        <p:spPr>
          <a:xfrm>
            <a:off x="685799" y="685800"/>
            <a:ext cx="4238897" cy="1667226"/>
          </a:xfrm>
        </p:spPr>
        <p:txBody>
          <a:bodyPr vert="horz" lIns="91440" tIns="45720" rIns="91440" bIns="45720" rtlCol="0" anchor="b">
            <a:normAutofit/>
          </a:bodyPr>
          <a:lstStyle/>
          <a:p>
            <a:r>
              <a:rPr lang="en-US" sz="4400" b="1" i="0" kern="1200" spc="0" baseline="0">
                <a:latin typeface="+mj-lt"/>
                <a:ea typeface="+mj-ea"/>
                <a:cs typeface="+mj-cs"/>
              </a:rPr>
              <a:t>Tre’ Grisby</a:t>
            </a:r>
          </a:p>
        </p:txBody>
      </p:sp>
      <p:sp>
        <p:nvSpPr>
          <p:cNvPr id="3" name="TextBox 2">
            <a:extLst>
              <a:ext uri="{FF2B5EF4-FFF2-40B4-BE49-F238E27FC236}">
                <a16:creationId xmlns:a16="http://schemas.microsoft.com/office/drawing/2014/main" id="{ABF48DD5-EC22-2AB1-3BBA-D8D59F6779E0}"/>
              </a:ext>
            </a:extLst>
          </p:cNvPr>
          <p:cNvSpPr txBox="1"/>
          <p:nvPr/>
        </p:nvSpPr>
        <p:spPr>
          <a:xfrm>
            <a:off x="685799" y="2468880"/>
            <a:ext cx="4395651" cy="3814887"/>
          </a:xfrm>
          <a:prstGeom prst="rect">
            <a:avLst/>
          </a:prstGeom>
        </p:spPr>
        <p:txBody>
          <a:bodyPr vert="horz" lIns="91440" tIns="45720" rIns="91440" bIns="45720" rtlCol="0">
            <a:normAutofit/>
          </a:bodyPr>
          <a:lstStyle/>
          <a:p>
            <a:pPr>
              <a:lnSpc>
                <a:spcPct val="120000"/>
              </a:lnSpc>
              <a:spcBef>
                <a:spcPts val="1000"/>
              </a:spcBef>
              <a:spcAft>
                <a:spcPts val="600"/>
              </a:spcAft>
            </a:pPr>
            <a:r>
              <a:rPr lang="en-US" sz="1400">
                <a:solidFill>
                  <a:schemeClr val="accent1"/>
                </a:solidFill>
              </a:rPr>
              <a:t>Front-End Engineer, Creator of </a:t>
            </a:r>
            <a:r>
              <a:rPr lang="en-US" sz="1400" err="1">
                <a:solidFill>
                  <a:schemeClr val="accent1"/>
                </a:solidFill>
              </a:rPr>
              <a:t>Uvuyoga</a:t>
            </a:r>
            <a:endParaRPr lang="en-US" sz="1400">
              <a:solidFill>
                <a:schemeClr val="accent1"/>
              </a:solidFill>
            </a:endParaRPr>
          </a:p>
          <a:p>
            <a:pPr>
              <a:lnSpc>
                <a:spcPct val="120000"/>
              </a:lnSpc>
              <a:spcBef>
                <a:spcPts val="1000"/>
              </a:spcBef>
              <a:spcAft>
                <a:spcPts val="600"/>
              </a:spcAft>
            </a:pPr>
            <a:endParaRPr lang="en-US" sz="1400">
              <a:solidFill>
                <a:schemeClr val="accent1"/>
              </a:solidFill>
            </a:endParaRPr>
          </a:p>
          <a:p>
            <a:pPr algn="ctr">
              <a:lnSpc>
                <a:spcPct val="120000"/>
              </a:lnSpc>
              <a:spcBef>
                <a:spcPts val="1000"/>
              </a:spcBef>
              <a:spcAft>
                <a:spcPts val="600"/>
              </a:spcAft>
            </a:pPr>
            <a:r>
              <a:rPr lang="en-US" sz="2800">
                <a:solidFill>
                  <a:schemeClr val="accent1"/>
                </a:solidFill>
              </a:rPr>
              <a:t>linkedin.com/in/Trewaters</a:t>
            </a:r>
          </a:p>
          <a:p>
            <a:pPr algn="ctr">
              <a:lnSpc>
                <a:spcPct val="120000"/>
              </a:lnSpc>
              <a:spcBef>
                <a:spcPts val="1000"/>
              </a:spcBef>
              <a:spcAft>
                <a:spcPts val="600"/>
              </a:spcAft>
            </a:pPr>
            <a:r>
              <a:rPr lang="en-US" sz="2800">
                <a:solidFill>
                  <a:schemeClr val="accent1"/>
                </a:solidFill>
              </a:rPr>
              <a:t>github.com/Trewaters</a:t>
            </a:r>
          </a:p>
          <a:p>
            <a:pPr algn="ctr">
              <a:lnSpc>
                <a:spcPct val="120000"/>
              </a:lnSpc>
              <a:spcBef>
                <a:spcPts val="1000"/>
              </a:spcBef>
              <a:spcAft>
                <a:spcPts val="600"/>
              </a:spcAft>
            </a:pPr>
            <a:r>
              <a:rPr lang="en-US" sz="2800">
                <a:solidFill>
                  <a:schemeClr val="accent1"/>
                </a:solidFill>
              </a:rPr>
              <a:t>www.uvuYoga.com</a:t>
            </a:r>
          </a:p>
        </p:txBody>
      </p:sp>
      <p:sp>
        <p:nvSpPr>
          <p:cNvPr id="14" name="Slide Number Placeholder 6">
            <a:extLst>
              <a:ext uri="{FF2B5EF4-FFF2-40B4-BE49-F238E27FC236}">
                <a16:creationId xmlns:a16="http://schemas.microsoft.com/office/drawing/2014/main" id="{F5B68D28-53B5-0943-9A9B-7D84F221DE71}"/>
              </a:ext>
            </a:extLst>
          </p:cNvPr>
          <p:cNvSpPr>
            <a:spLocks noGrp="1"/>
          </p:cNvSpPr>
          <p:nvPr>
            <p:ph type="sldNum" sz="quarter" idx="17"/>
          </p:nvPr>
        </p:nvSpPr>
        <p:spPr>
          <a:xfrm>
            <a:off x="11644076" y="6309360"/>
            <a:ext cx="547924" cy="548640"/>
          </a:xfrm>
        </p:spPr>
        <p:txBody>
          <a:bodyPr/>
          <a:lstStyle/>
          <a:p>
            <a:pPr>
              <a:spcAft>
                <a:spcPts val="600"/>
              </a:spcAft>
            </a:pPr>
            <a:fld id="{AEAA3239-9EA4-4A65-A281-97F994456D9F}" type="slidenum">
              <a:rPr lang="en-US" smtClean="0"/>
              <a:pPr>
                <a:spcAft>
                  <a:spcPts val="600"/>
                </a:spcAft>
              </a:pPr>
              <a:t>29</a:t>
            </a:fld>
            <a:endParaRPr lang="en-US" b="0"/>
          </a:p>
        </p:txBody>
      </p:sp>
      <p:pic>
        <p:nvPicPr>
          <p:cNvPr id="5" name="Picture 4">
            <a:extLst>
              <a:ext uri="{FF2B5EF4-FFF2-40B4-BE49-F238E27FC236}">
                <a16:creationId xmlns:a16="http://schemas.microsoft.com/office/drawing/2014/main" id="{38ADEDEF-758D-A775-53BE-434D7D941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2740" y="1519413"/>
            <a:ext cx="4238897" cy="4238897"/>
          </a:xfrm>
          <a:prstGeom prst="rect">
            <a:avLst/>
          </a:prstGeom>
        </p:spPr>
      </p:pic>
    </p:spTree>
    <p:extLst>
      <p:ext uri="{BB962C8B-B14F-4D97-AF65-F5344CB8AC3E}">
        <p14:creationId xmlns:p14="http://schemas.microsoft.com/office/powerpoint/2010/main" val="43909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EF424DE-4160-402B-9C7A-8F2F98B8E587}"/>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descr="A modern workspace scene showing a diverse group of designers collaborating around laptops and tablets, with visible web interfaces on screens. The setting is bright and professional, emphasizing inclusivity and technology. No visible or implied text, letters, or words should appear anywhere in the image. The composition should allow for a centered agenda overlay and convey a sense of creativity, accessibility, and teamwork">
            <a:extLst>
              <a:ext uri="{FF2B5EF4-FFF2-40B4-BE49-F238E27FC236}">
                <a16:creationId xmlns:a16="http://schemas.microsoft.com/office/drawing/2014/main" id="{4D128D67-EAB1-4829-B591-FF907930FD7F}"/>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0" y="0"/>
            <a:ext cx="4572000" cy="6858000"/>
          </a:xfrm>
          <a:prstGeom prst="rect">
            <a:avLst/>
          </a:prstGeom>
        </p:spPr>
      </p:pic>
      <p:sp>
        <p:nvSpPr>
          <p:cNvPr id="7" name="Slide Number Placeholder 6">
            <a:extLst>
              <a:ext uri="{FF2B5EF4-FFF2-40B4-BE49-F238E27FC236}">
                <a16:creationId xmlns:a16="http://schemas.microsoft.com/office/drawing/2014/main" id="{2FE57287-91C8-2939-D86F-A623D62470C5}"/>
              </a:ext>
            </a:extLst>
          </p:cNvPr>
          <p:cNvSpPr>
            <a:spLocks noGrp="1"/>
          </p:cNvSpPr>
          <p:nvPr>
            <p:ph type="sldNum" sz="quarter" idx="19"/>
          </p:nvPr>
        </p:nvSpPr>
        <p:spPr/>
        <p:txBody>
          <a:bodyPr/>
          <a:lstStyle/>
          <a:p>
            <a:fld id="{AEAA3239-9EA4-4A65-A281-97F994456D9F}" type="slidenum">
              <a:rPr lang="en-US" smtClean="0"/>
              <a:pPr/>
              <a:t>3</a:t>
            </a:fld>
            <a:endParaRPr lang="en-US" sz="900"/>
          </a:p>
        </p:txBody>
      </p:sp>
      <p:sp>
        <p:nvSpPr>
          <p:cNvPr id="10" name="TextBox 9">
            <a:extLst>
              <a:ext uri="{FF2B5EF4-FFF2-40B4-BE49-F238E27FC236}">
                <a16:creationId xmlns:a16="http://schemas.microsoft.com/office/drawing/2014/main" id="{53896C52-5D4E-49D0-B8D5-21E498313F41}"/>
              </a:ext>
            </a:extLst>
          </p:cNvPr>
          <p:cNvSpPr txBox="1"/>
          <p:nvPr/>
        </p:nvSpPr>
        <p:spPr>
          <a:xfrm>
            <a:off x="5343525" y="1245393"/>
            <a:ext cx="6021161" cy="707232"/>
          </a:xfrm>
          <a:prstGeom prst="rect">
            <a:avLst/>
          </a:prstGeom>
          <a:noFill/>
        </p:spPr>
        <p:txBody>
          <a:bodyPr wrap="square" rtlCol="0">
            <a:normAutofit fontScale="92500" lnSpcReduction="10000"/>
          </a:bodyPr>
          <a:lstStyle/>
          <a:p>
            <a:pPr marL="0" algn="l">
              <a:buNone/>
            </a:pPr>
            <a:r>
              <a:rPr lang="en-US" sz="4800">
                <a:solidFill>
                  <a:srgbClr val="426355"/>
                </a:solidFill>
                <a:effectLst/>
                <a:latin typeface="Avenir Next LT Pro" panose="020B0504020202020204" pitchFamily="34" charset="0"/>
              </a:rPr>
              <a:t>Outline</a:t>
            </a:r>
            <a:r>
              <a:rPr>
                <a:effectLst/>
              </a:rPr>
              <a:t> </a:t>
            </a:r>
            <a:endParaRPr lang="en-US"/>
          </a:p>
        </p:txBody>
      </p:sp>
      <p:sp>
        <p:nvSpPr>
          <p:cNvPr id="11" name="TextBox 10">
            <a:extLst>
              <a:ext uri="{FF2B5EF4-FFF2-40B4-BE49-F238E27FC236}">
                <a16:creationId xmlns:a16="http://schemas.microsoft.com/office/drawing/2014/main" id="{56D8F46B-B723-4993-B3F4-DD22746087FF}"/>
              </a:ext>
            </a:extLst>
          </p:cNvPr>
          <p:cNvSpPr txBox="1"/>
          <p:nvPr/>
        </p:nvSpPr>
        <p:spPr>
          <a:xfrm>
            <a:off x="5343525" y="2333625"/>
            <a:ext cx="6477000" cy="3436143"/>
          </a:xfrm>
          <a:prstGeom prst="rect">
            <a:avLst/>
          </a:prstGeom>
          <a:noFill/>
        </p:spPr>
        <p:txBody>
          <a:bodyPr wrap="square" rtlCol="0">
            <a:normAutofit/>
          </a:bodyPr>
          <a:lstStyle/>
          <a:p>
            <a:pPr marL="0" algn="l">
              <a:buNone/>
            </a:pPr>
            <a:r>
              <a:rPr sz="1950" b="0">
                <a:solidFill>
                  <a:srgbClr val="105237"/>
                </a:solidFill>
                <a:effectLst/>
                <a:latin typeface="Avenir Next LT Pro" panose="020B0504020202020204" pitchFamily="34" charset="0"/>
              </a:rPr>
              <a:t>• The Importance of Accessibility in Web Design</a:t>
            </a:r>
            <a:r>
              <a:rPr>
                <a:effectLst/>
              </a:rPr>
              <a:t> </a:t>
            </a:r>
          </a:p>
          <a:p>
            <a:pPr marL="0" algn="l">
              <a:spcBef>
                <a:spcPts val="1200"/>
              </a:spcBef>
              <a:buNone/>
            </a:pPr>
            <a:r>
              <a:rPr sz="1950" b="0">
                <a:solidFill>
                  <a:srgbClr val="105237"/>
                </a:solidFill>
                <a:effectLst/>
                <a:latin typeface="Avenir Next LT Pro" panose="020B0504020202020204" pitchFamily="34" charset="0"/>
              </a:rPr>
              <a:t>• Designers Shape Accessibility: Design-First Approach</a:t>
            </a:r>
            <a:r>
              <a:rPr>
                <a:effectLst/>
              </a:rPr>
              <a:t> </a:t>
            </a:r>
          </a:p>
          <a:p>
            <a:pPr marL="0" algn="l">
              <a:spcBef>
                <a:spcPts val="1200"/>
              </a:spcBef>
              <a:buNone/>
            </a:pPr>
            <a:r>
              <a:rPr sz="1950" b="0">
                <a:solidFill>
                  <a:srgbClr val="105237"/>
                </a:solidFill>
                <a:effectLst/>
                <a:latin typeface="Avenir Next LT Pro" panose="020B0504020202020204" pitchFamily="34" charset="0"/>
              </a:rPr>
              <a:t>• Keyboard Navigation and Focus Management Fundamentals</a:t>
            </a:r>
            <a:r>
              <a:rPr>
                <a:effectLst/>
              </a:rPr>
              <a:t> </a:t>
            </a:r>
          </a:p>
          <a:p>
            <a:pPr marL="0" algn="l">
              <a:spcBef>
                <a:spcPts val="1200"/>
              </a:spcBef>
              <a:buNone/>
            </a:pPr>
            <a:r>
              <a:rPr sz="1950" b="0">
                <a:solidFill>
                  <a:srgbClr val="105237"/>
                </a:solidFill>
                <a:effectLst/>
                <a:latin typeface="Avenir Next LT Pro" panose="020B0504020202020204" pitchFamily="34" charset="0"/>
              </a:rPr>
              <a:t>• Semantic HTML and Accessible Coding Practices</a:t>
            </a:r>
            <a:r>
              <a:rPr>
                <a:effectLst/>
              </a:rPr>
              <a:t> </a:t>
            </a:r>
          </a:p>
          <a:p>
            <a:pPr marL="0" algn="l">
              <a:spcBef>
                <a:spcPts val="1200"/>
              </a:spcBef>
              <a:buNone/>
            </a:pPr>
            <a:r>
              <a:rPr sz="1950" b="0">
                <a:solidFill>
                  <a:srgbClr val="105237"/>
                </a:solidFill>
                <a:effectLst/>
                <a:latin typeface="Avenir Next LT Pro" panose="020B0504020202020204" pitchFamily="34" charset="0"/>
              </a:rPr>
              <a:t>• Leveraging Free Tools and AI for Enhanced Accessibility</a:t>
            </a:r>
            <a:r>
              <a:rPr>
                <a:effectLst/>
              </a:rPr>
              <a:t> </a:t>
            </a:r>
          </a:p>
          <a:p>
            <a:pPr marL="0" algn="l">
              <a:spcBef>
                <a:spcPts val="1200"/>
              </a:spcBef>
              <a:buNone/>
            </a:pPr>
            <a:r>
              <a:rPr sz="1950" b="0">
                <a:solidFill>
                  <a:srgbClr val="105237"/>
                </a:solidFill>
                <a:effectLst/>
                <a:latin typeface="Avenir Next LT Pro" panose="020B0504020202020204" pitchFamily="34" charset="0"/>
              </a:rPr>
              <a:t>• Practical Action Steps for Inclusive Design</a:t>
            </a:r>
            <a:r>
              <a:rPr>
                <a:effectLst/>
              </a:rPr>
              <a:t> </a:t>
            </a:r>
            <a:endParaRPr lang="en-US"/>
          </a:p>
        </p:txBody>
      </p:sp>
    </p:spTree>
    <p:extLst>
      <p:ext uri="{BB962C8B-B14F-4D97-AF65-F5344CB8AC3E}">
        <p14:creationId xmlns:p14="http://schemas.microsoft.com/office/powerpoint/2010/main" val="3493010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194D2-D1C0-004A-A76A-752E0231EDAE}"/>
              </a:ext>
            </a:extLst>
          </p:cNvPr>
          <p:cNvSpPr>
            <a:spLocks noGrp="1"/>
          </p:cNvSpPr>
          <p:nvPr>
            <p:ph type="title"/>
          </p:nvPr>
        </p:nvSpPr>
        <p:spPr>
          <a:xfrm>
            <a:off x="7094553" y="685800"/>
            <a:ext cx="4389120" cy="1280160"/>
          </a:xfrm>
        </p:spPr>
        <p:txBody>
          <a:bodyPr anchor="b">
            <a:normAutofit/>
          </a:bodyPr>
          <a:lstStyle/>
          <a:p>
            <a:r>
              <a:rPr lang="en-US" dirty="0" err="1"/>
              <a:t>Uvuyoga</a:t>
            </a:r>
            <a:r>
              <a:rPr lang="en-US" dirty="0"/>
              <a:t>: yoga app</a:t>
            </a:r>
          </a:p>
        </p:txBody>
      </p:sp>
      <p:sp>
        <p:nvSpPr>
          <p:cNvPr id="4" name="Content Placeholder 3">
            <a:extLst>
              <a:ext uri="{FF2B5EF4-FFF2-40B4-BE49-F238E27FC236}">
                <a16:creationId xmlns:a16="http://schemas.microsoft.com/office/drawing/2014/main" id="{7BE365B5-A2FC-C6E9-4F8E-0A94A442E12C}"/>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04889" y="2103120"/>
            <a:ext cx="4389120" cy="4114800"/>
          </a:xfrm>
        </p:spPr>
        <p:txBody>
          <a:bodyPr>
            <a:normAutofit/>
          </a:bodyPr>
          <a:lstStyle/>
          <a:p>
            <a:pPr marL="0" indent="0">
              <a:spcBef>
                <a:spcPts val="2500"/>
              </a:spcBef>
              <a:buFont typeface="Arial" panose="020B0604020202020204" pitchFamily="34" charset="0"/>
              <a:buNone/>
            </a:pPr>
            <a:r>
              <a:rPr lang="en-US" b="1" dirty="0"/>
              <a:t>Beta Release</a:t>
            </a:r>
          </a:p>
          <a:p>
            <a:pPr marL="0" lvl="1" indent="0">
              <a:buFont typeface="Arial" panose="020B0604020202020204" pitchFamily="34" charset="0"/>
              <a:buNone/>
            </a:pPr>
            <a:r>
              <a:rPr lang="en-US" dirty="0"/>
              <a:t>I</a:t>
            </a:r>
            <a:r>
              <a:rPr dirty="0"/>
              <a:t>nvit</a:t>
            </a:r>
            <a:r>
              <a:rPr lang="en-US" dirty="0"/>
              <a:t>ing</a:t>
            </a:r>
            <a:r>
              <a:rPr dirty="0"/>
              <a:t> users to explore </a:t>
            </a:r>
            <a:r>
              <a:rPr lang="en-US" dirty="0"/>
              <a:t>the </a:t>
            </a:r>
            <a:r>
              <a:rPr dirty="0"/>
              <a:t>features </a:t>
            </a:r>
            <a:r>
              <a:rPr lang="en-US" dirty="0"/>
              <a:t>while event scheduling </a:t>
            </a:r>
            <a:r>
              <a:rPr dirty="0"/>
              <a:t>and </a:t>
            </a:r>
            <a:r>
              <a:rPr lang="en-US" dirty="0"/>
              <a:t>other features are </a:t>
            </a:r>
            <a:r>
              <a:rPr lang="en-US" b="1" i="1" dirty="0"/>
              <a:t>free</a:t>
            </a:r>
            <a:r>
              <a:rPr lang="en-US" dirty="0"/>
              <a:t>.</a:t>
            </a:r>
          </a:p>
          <a:p>
            <a:pPr marL="0" indent="0">
              <a:spcBef>
                <a:spcPts val="2500"/>
              </a:spcBef>
              <a:buFont typeface="Arial" panose="020B0604020202020204" pitchFamily="34" charset="0"/>
              <a:buNone/>
            </a:pPr>
            <a:r>
              <a:rPr lang="en-US" b="1" dirty="0"/>
              <a:t>Mobile-Friendly Experience</a:t>
            </a:r>
          </a:p>
          <a:p>
            <a:pPr marL="0" lvl="1" indent="0">
              <a:buFont typeface="Arial" panose="020B0604020202020204" pitchFamily="34" charset="0"/>
              <a:buNone/>
            </a:pPr>
            <a:r>
              <a:rPr lang="en-US" dirty="0"/>
              <a:t>E</a:t>
            </a:r>
            <a:r>
              <a:rPr dirty="0"/>
              <a:t>asy access on mobile devices</a:t>
            </a:r>
            <a:r>
              <a:rPr lang="en-US" dirty="0"/>
              <a:t>. Dark mode coming soon.</a:t>
            </a:r>
          </a:p>
          <a:p>
            <a:pPr marL="0" indent="0">
              <a:spcBef>
                <a:spcPts val="2500"/>
              </a:spcBef>
              <a:buFont typeface="Arial" panose="020B0604020202020204" pitchFamily="34" charset="0"/>
              <a:buNone/>
            </a:pPr>
            <a:r>
              <a:rPr lang="en-US" b="1" dirty="0"/>
              <a:t>User Engagement and Feedback</a:t>
            </a:r>
          </a:p>
          <a:p>
            <a:pPr marL="0" lvl="1" indent="0">
              <a:buFont typeface="Arial" panose="020B0604020202020204" pitchFamily="34" charset="0"/>
              <a:buNone/>
            </a:pPr>
            <a:r>
              <a:rPr dirty="0"/>
              <a:t>Yog</a:t>
            </a:r>
            <a:r>
              <a:rPr lang="en-US" dirty="0"/>
              <a:t>a</a:t>
            </a:r>
            <a:r>
              <a:rPr dirty="0"/>
              <a:t> </a:t>
            </a:r>
            <a:r>
              <a:rPr lang="en-US" dirty="0"/>
              <a:t>practitioners please </a:t>
            </a:r>
            <a:r>
              <a:rPr dirty="0"/>
              <a:t>share </a:t>
            </a:r>
            <a:r>
              <a:rPr lang="en-US" dirty="0"/>
              <a:t>your </a:t>
            </a:r>
            <a:r>
              <a:rPr dirty="0"/>
              <a:t>thoughts and suggestions</a:t>
            </a:r>
            <a:r>
              <a:rPr lang="en-US" dirty="0"/>
              <a:t>. You could</a:t>
            </a:r>
            <a:r>
              <a:rPr dirty="0"/>
              <a:t> help shape future improvements and features.</a:t>
            </a:r>
            <a:endParaRPr lang="en-US" dirty="0"/>
          </a:p>
        </p:txBody>
      </p:sp>
      <p:sp>
        <p:nvSpPr>
          <p:cNvPr id="7" name="Slide Number Placeholder 6">
            <a:extLst>
              <a:ext uri="{FF2B5EF4-FFF2-40B4-BE49-F238E27FC236}">
                <a16:creationId xmlns:a16="http://schemas.microsoft.com/office/drawing/2014/main" id="{FE08F137-9864-8CB7-F064-F61261D5D4CF}"/>
              </a:ext>
            </a:extLst>
          </p:cNvPr>
          <p:cNvSpPr>
            <a:spLocks noGrp="1"/>
          </p:cNvSpPr>
          <p:nvPr>
            <p:ph type="sldNum" sz="quarter" idx="17"/>
          </p:nvPr>
        </p:nvSpPr>
        <p:spPr>
          <a:xfrm>
            <a:off x="11644076" y="6309360"/>
            <a:ext cx="547924" cy="548640"/>
          </a:xfrm>
        </p:spPr>
        <p:txBody>
          <a:bodyPr anchor="ctr">
            <a:normAutofit/>
          </a:bodyPr>
          <a:lstStyle/>
          <a:p>
            <a:pPr>
              <a:spcAft>
                <a:spcPts val="600"/>
              </a:spcAft>
            </a:pPr>
            <a:fld id="{AEAA3239-9EA4-4A65-A281-97F994456D9F}" type="slidenum">
              <a:rPr lang="en-US" smtClean="0"/>
              <a:pPr>
                <a:spcAft>
                  <a:spcPts val="600"/>
                </a:spcAft>
              </a:pPr>
              <a:t>30</a:t>
            </a:fld>
            <a:endParaRPr lang="en-US"/>
          </a:p>
        </p:txBody>
      </p:sp>
      <p:pic>
        <p:nvPicPr>
          <p:cNvPr id="14" name="Picture 13">
            <a:extLst>
              <a:ext uri="{FF2B5EF4-FFF2-40B4-BE49-F238E27FC236}">
                <a16:creationId xmlns:a16="http://schemas.microsoft.com/office/drawing/2014/main" id="{5EA4BBF9-CA2A-0C56-94DA-9AADA60D0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0245" y="5396835"/>
            <a:ext cx="1209060" cy="1209060"/>
          </a:xfrm>
          <a:prstGeom prst="rect">
            <a:avLst/>
          </a:prstGeom>
        </p:spPr>
      </p:pic>
      <p:pic>
        <p:nvPicPr>
          <p:cNvPr id="5" name="Picture 4">
            <a:extLst>
              <a:ext uri="{FF2B5EF4-FFF2-40B4-BE49-F238E27FC236}">
                <a16:creationId xmlns:a16="http://schemas.microsoft.com/office/drawing/2014/main" id="{2BC1BF9E-3842-0B6D-7297-129C33DC2CCA}"/>
              </a:ext>
            </a:extLst>
          </p:cNvPr>
          <p:cNvPicPr>
            <a:picLocks noChangeAspect="1"/>
          </p:cNvPicPr>
          <p:nvPr/>
        </p:nvPicPr>
        <p:blipFill>
          <a:blip r:embed="rId4"/>
          <a:stretch>
            <a:fillRect/>
          </a:stretch>
        </p:blipFill>
        <p:spPr>
          <a:xfrm>
            <a:off x="1967694" y="144158"/>
            <a:ext cx="3119418" cy="6569684"/>
          </a:xfrm>
          <a:prstGeom prst="rect">
            <a:avLst/>
          </a:prstGeom>
        </p:spPr>
      </p:pic>
    </p:spTree>
    <p:extLst>
      <p:ext uri="{BB962C8B-B14F-4D97-AF65-F5344CB8AC3E}">
        <p14:creationId xmlns:p14="http://schemas.microsoft.com/office/powerpoint/2010/main" val="391519134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89A8E49-0BA5-4D7D-95F9-CD1367A85642}"/>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E9F0AC3E-EB8E-7A19-E47E-9FB2A9241BEF}"/>
              </a:ext>
            </a:extLst>
          </p:cNvPr>
          <p:cNvSpPr>
            <a:spLocks noGrp="1"/>
          </p:cNvSpPr>
          <p:nvPr>
            <p:ph sz="quarter" idx="16"/>
          </p:nvPr>
        </p:nvSpPr>
        <p:spPr>
          <a:xfrm>
            <a:off x="828675" y="2886075"/>
            <a:ext cx="10534650" cy="3143250"/>
          </a:xfrm>
        </p:spPr>
        <p:txBody>
          <a:bodyPr>
            <a:normAutofit fontScale="92500"/>
          </a:bodyPr>
          <a:lstStyle/>
          <a:p>
            <a:pPr marL="0" marR="0" indent="0" algn="l" fontAlgn="b">
              <a:buNone/>
            </a:pPr>
            <a:r>
              <a:rPr sz="6750" b="0">
                <a:solidFill>
                  <a:srgbClr val="DEB4FC"/>
                </a:solidFill>
                <a:effectLst/>
                <a:latin typeface="Avenir Next LT Pro" panose="020B0504020202020204" pitchFamily="34" charset="0"/>
              </a:rPr>
              <a:t>The Importance of Accessibility in Web Design</a:t>
            </a:r>
            <a:r>
              <a:rPr>
                <a:effectLst/>
              </a:rPr>
              <a:t> </a:t>
            </a:r>
            <a:endParaRPr lang="en-US"/>
          </a:p>
        </p:txBody>
      </p:sp>
      <p:sp>
        <p:nvSpPr>
          <p:cNvPr id="6" name="Date Placeholder 5">
            <a:extLst>
              <a:ext uri="{FF2B5EF4-FFF2-40B4-BE49-F238E27FC236}">
                <a16:creationId xmlns:a16="http://schemas.microsoft.com/office/drawing/2014/main" id="{1A2CED43-06C5-B188-DE0C-498E9395B5EB}"/>
              </a:ext>
            </a:extLst>
          </p:cNvPr>
          <p:cNvSpPr>
            <a:spLocks noGrp="1"/>
          </p:cNvSpPr>
          <p:nvPr>
            <p:ph type="dt" sz="half" idx="17"/>
          </p:nvPr>
        </p:nvSpPr>
        <p:spPr/>
        <p:txBody>
          <a:bodyPr/>
          <a:lstStyle/>
          <a:p>
            <a:fld id="{E4E981A1-C564-488D-B4B6-3CC796C959F2}" type="datetime1">
              <a:rPr lang="en-US" smtClean="0"/>
              <a:t>4/2/2026</a:t>
            </a:fld>
            <a:endParaRPr lang="en-US" sz="900"/>
          </a:p>
        </p:txBody>
      </p:sp>
      <p:sp>
        <p:nvSpPr>
          <p:cNvPr id="7" name="Slide Number Placeholder 6">
            <a:extLst>
              <a:ext uri="{FF2B5EF4-FFF2-40B4-BE49-F238E27FC236}">
                <a16:creationId xmlns:a16="http://schemas.microsoft.com/office/drawing/2014/main" id="{24FD88D4-5D8A-9276-5946-C32623A9C180}"/>
              </a:ext>
            </a:extLst>
          </p:cNvPr>
          <p:cNvSpPr>
            <a:spLocks noGrp="1"/>
          </p:cNvSpPr>
          <p:nvPr>
            <p:ph type="sldNum" sz="quarter" idx="19"/>
          </p:nvPr>
        </p:nvSpPr>
        <p:spPr/>
        <p:txBody>
          <a:bodyPr/>
          <a:lstStyle/>
          <a:p>
            <a:fld id="{AEAA3239-9EA4-4A65-A281-97F994456D9F}" type="slidenum">
              <a:rPr lang="en-US" smtClean="0"/>
              <a:pPr/>
              <a:t>4</a:t>
            </a:fld>
            <a:endParaRPr lang="en-US" sz="900"/>
          </a:p>
        </p:txBody>
      </p:sp>
    </p:spTree>
    <p:extLst>
      <p:ext uri="{BB962C8B-B14F-4D97-AF65-F5344CB8AC3E}">
        <p14:creationId xmlns:p14="http://schemas.microsoft.com/office/powerpoint/2010/main" val="1357576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7CD8EEF-E56E-4615-8AD7-6906A912DDED}"/>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5BA15521-794E-9FB7-19E6-69AC03B05E84}"/>
              </a:ext>
            </a:extLst>
          </p:cNvPr>
          <p:cNvSpPr>
            <a:spLocks noGrp="1"/>
          </p:cNvSpPr>
          <p:nvPr>
            <p:ph type="sldNum" sz="quarter" idx="19"/>
          </p:nvPr>
        </p:nvSpPr>
        <p:spPr/>
        <p:txBody>
          <a:bodyPr/>
          <a:lstStyle/>
          <a:p>
            <a:fld id="{AEAA3239-9EA4-4A65-A281-97F994456D9F}" type="slidenum">
              <a:rPr lang="en-US" smtClean="0"/>
              <a:pPr/>
              <a:t>5</a:t>
            </a:fld>
            <a:endParaRPr lang="en-US" sz="900"/>
          </a:p>
        </p:txBody>
      </p:sp>
      <p:sp>
        <p:nvSpPr>
          <p:cNvPr id="10" name="TextBox 9">
            <a:extLst>
              <a:ext uri="{FF2B5EF4-FFF2-40B4-BE49-F238E27FC236}">
                <a16:creationId xmlns:a16="http://schemas.microsoft.com/office/drawing/2014/main" id="{66273432-9662-40A2-B644-4D291264FD5C}"/>
              </a:ext>
            </a:extLst>
          </p:cNvPr>
          <p:cNvSpPr txBox="1"/>
          <p:nvPr/>
        </p:nvSpPr>
        <p:spPr>
          <a:xfrm>
            <a:off x="7200900" y="581025"/>
            <a:ext cx="4391025" cy="1005780"/>
          </a:xfrm>
          <a:prstGeom prst="rect">
            <a:avLst/>
          </a:prstGeom>
          <a:noFill/>
        </p:spPr>
        <p:txBody>
          <a:bodyPr wrap="square" rtlCol="0">
            <a:normAutofit fontScale="92500" lnSpcReduction="10000"/>
          </a:bodyPr>
          <a:lstStyle/>
          <a:p>
            <a:pPr marL="0" algn="l">
              <a:buNone/>
            </a:pPr>
            <a:r>
              <a:rPr sz="3600">
                <a:solidFill>
                  <a:srgbClr val="105237"/>
                </a:solidFill>
                <a:effectLst/>
                <a:latin typeface="Avenir Next LT Pro" panose="020B0504020202020204" pitchFamily="34" charset="0"/>
              </a:rPr>
              <a:t>Disabilities and Digital Access </a:t>
            </a:r>
            <a:endParaRPr lang="en-US"/>
          </a:p>
        </p:txBody>
      </p:sp>
      <p:sp>
        <p:nvSpPr>
          <p:cNvPr id="11" name="TextBox 10">
            <a:extLst>
              <a:ext uri="{FF2B5EF4-FFF2-40B4-BE49-F238E27FC236}">
                <a16:creationId xmlns:a16="http://schemas.microsoft.com/office/drawing/2014/main" id="{518E958D-DB72-4B38-91D9-C88CA23CB36C}"/>
              </a:ext>
            </a:extLst>
          </p:cNvPr>
          <p:cNvSpPr txBox="1"/>
          <p:nvPr/>
        </p:nvSpPr>
        <p:spPr>
          <a:xfrm>
            <a:off x="7200900" y="1853505"/>
            <a:ext cx="4391025" cy="261937"/>
          </a:xfrm>
          <a:prstGeom prst="rect">
            <a:avLst/>
          </a:prstGeom>
          <a:noFill/>
        </p:spPr>
        <p:txBody>
          <a:bodyPr wrap="square" rtlCol="0">
            <a:normAutofit fontScale="77500" lnSpcReduction="20000"/>
          </a:bodyPr>
          <a:lstStyle/>
          <a:p>
            <a:pPr marL="0" algn="l">
              <a:buNone/>
            </a:pPr>
            <a:r>
              <a:rPr sz="1650" b="1">
                <a:solidFill>
                  <a:srgbClr val="105237"/>
                </a:solidFill>
                <a:effectLst/>
                <a:latin typeface="Avenir Next LT Pro" panose="020B0504020202020204" pitchFamily="34" charset="0"/>
              </a:rPr>
              <a:t>Scale of impact </a:t>
            </a:r>
            <a:endParaRPr lang="en-US"/>
          </a:p>
        </p:txBody>
      </p:sp>
      <p:sp>
        <p:nvSpPr>
          <p:cNvPr id="12" name="TextBox 11">
            <a:extLst>
              <a:ext uri="{FF2B5EF4-FFF2-40B4-BE49-F238E27FC236}">
                <a16:creationId xmlns:a16="http://schemas.microsoft.com/office/drawing/2014/main" id="{9117CE29-8371-4D7D-B62F-BCF4D28C57EA}"/>
              </a:ext>
            </a:extLst>
          </p:cNvPr>
          <p:cNvSpPr txBox="1"/>
          <p:nvPr/>
        </p:nvSpPr>
        <p:spPr>
          <a:xfrm>
            <a:off x="7200900" y="2210692"/>
            <a:ext cx="4391025" cy="771525"/>
          </a:xfrm>
          <a:prstGeom prst="rect">
            <a:avLst/>
          </a:prstGeom>
          <a:noFill/>
        </p:spPr>
        <p:txBody>
          <a:bodyPr wrap="square" rtlCol="0">
            <a:normAutofit lnSpcReduction="10000"/>
          </a:bodyPr>
          <a:lstStyle/>
          <a:p>
            <a:pPr marL="0" marR="0" algn="l">
              <a:spcBef>
                <a:spcPts val="750"/>
              </a:spcBef>
              <a:buNone/>
            </a:pPr>
            <a:r>
              <a:rPr sz="1500" b="0">
                <a:solidFill>
                  <a:srgbClr val="105237"/>
                </a:solidFill>
                <a:effectLst/>
                <a:latin typeface="Avenir Next LT Pro" panose="020B0504020202020204" pitchFamily="34" charset="0"/>
              </a:rPr>
              <a:t>About 1</a:t>
            </a:r>
            <a:r>
              <a:rPr lang="en-US" sz="1500" b="0">
                <a:solidFill>
                  <a:srgbClr val="105237"/>
                </a:solidFill>
                <a:effectLst/>
                <a:latin typeface="Avenir Next LT Pro" panose="020B0504020202020204" pitchFamily="34" charset="0"/>
              </a:rPr>
              <a:t>6</a:t>
            </a:r>
            <a:r>
              <a:rPr sz="1500" b="0">
                <a:solidFill>
                  <a:srgbClr val="105237"/>
                </a:solidFill>
                <a:effectLst/>
                <a:latin typeface="Avenir Next LT Pro" panose="020B0504020202020204" pitchFamily="34" charset="0"/>
              </a:rPr>
              <a:t>% of the world’s population lives with a disability, influencing how people perceive, navigate, and interact online. </a:t>
            </a:r>
            <a:endParaRPr lang="en-US"/>
          </a:p>
        </p:txBody>
      </p:sp>
      <p:sp>
        <p:nvSpPr>
          <p:cNvPr id="13" name="TextBox 12">
            <a:extLst>
              <a:ext uri="{FF2B5EF4-FFF2-40B4-BE49-F238E27FC236}">
                <a16:creationId xmlns:a16="http://schemas.microsoft.com/office/drawing/2014/main" id="{546E49DD-DBBC-43CB-9465-BDA2378AA8CD}"/>
              </a:ext>
            </a:extLst>
          </p:cNvPr>
          <p:cNvSpPr txBox="1"/>
          <p:nvPr/>
        </p:nvSpPr>
        <p:spPr>
          <a:xfrm>
            <a:off x="7200900" y="3088188"/>
            <a:ext cx="4391025" cy="523875"/>
          </a:xfrm>
          <a:prstGeom prst="rect">
            <a:avLst/>
          </a:prstGeom>
          <a:noFill/>
        </p:spPr>
        <p:txBody>
          <a:bodyPr wrap="square" rtlCol="0">
            <a:normAutofit/>
          </a:bodyPr>
          <a:lstStyle/>
          <a:p>
            <a:pPr marL="0" marR="0" algn="l">
              <a:spcBef>
                <a:spcPts val="1200"/>
              </a:spcBef>
              <a:buNone/>
            </a:pPr>
            <a:r>
              <a:rPr sz="1300" b="1">
                <a:solidFill>
                  <a:srgbClr val="105237"/>
                </a:solidFill>
                <a:effectLst/>
                <a:latin typeface="Avenir Next LT Pro" panose="020B0504020202020204" pitchFamily="34" charset="0"/>
              </a:rPr>
              <a:t>Different needs, different accommodations </a:t>
            </a:r>
            <a:endParaRPr lang="en-US" sz="1300"/>
          </a:p>
        </p:txBody>
      </p:sp>
      <p:sp>
        <p:nvSpPr>
          <p:cNvPr id="14" name="TextBox 13">
            <a:extLst>
              <a:ext uri="{FF2B5EF4-FFF2-40B4-BE49-F238E27FC236}">
                <a16:creationId xmlns:a16="http://schemas.microsoft.com/office/drawing/2014/main" id="{FF129D99-F87B-4E2E-9723-6FD94799A417}"/>
              </a:ext>
            </a:extLst>
          </p:cNvPr>
          <p:cNvSpPr txBox="1"/>
          <p:nvPr/>
        </p:nvSpPr>
        <p:spPr>
          <a:xfrm>
            <a:off x="7200900" y="3490021"/>
            <a:ext cx="4391025" cy="771525"/>
          </a:xfrm>
          <a:prstGeom prst="rect">
            <a:avLst/>
          </a:prstGeom>
          <a:noFill/>
        </p:spPr>
        <p:txBody>
          <a:bodyPr wrap="square" rtlCol="0">
            <a:normAutofit lnSpcReduction="10000"/>
          </a:bodyPr>
          <a:lstStyle/>
          <a:p>
            <a:pPr marL="0" marR="0" algn="l">
              <a:spcBef>
                <a:spcPts val="750"/>
              </a:spcBef>
              <a:buNone/>
            </a:pPr>
            <a:r>
              <a:rPr sz="1500" b="0">
                <a:solidFill>
                  <a:srgbClr val="105237"/>
                </a:solidFill>
                <a:effectLst/>
                <a:latin typeface="Avenir Next LT Pro" panose="020B0504020202020204" pitchFamily="34" charset="0"/>
              </a:rPr>
              <a:t>Visual, auditory, motor, and cognitive impairments each require specific support to enable seamless web navigation. </a:t>
            </a:r>
            <a:endParaRPr lang="en-US"/>
          </a:p>
        </p:txBody>
      </p:sp>
      <p:sp>
        <p:nvSpPr>
          <p:cNvPr id="15" name="TextBox 14">
            <a:extLst>
              <a:ext uri="{FF2B5EF4-FFF2-40B4-BE49-F238E27FC236}">
                <a16:creationId xmlns:a16="http://schemas.microsoft.com/office/drawing/2014/main" id="{DF7513A1-B282-44AE-BEFF-B4F8E56FD943}"/>
              </a:ext>
            </a:extLst>
          </p:cNvPr>
          <p:cNvSpPr txBox="1"/>
          <p:nvPr/>
        </p:nvSpPr>
        <p:spPr>
          <a:xfrm>
            <a:off x="7200900" y="4413946"/>
            <a:ext cx="4391025" cy="261937"/>
          </a:xfrm>
          <a:prstGeom prst="rect">
            <a:avLst/>
          </a:prstGeom>
          <a:noFill/>
        </p:spPr>
        <p:txBody>
          <a:bodyPr wrap="square" rtlCol="0">
            <a:normAutofit fontScale="77500" lnSpcReduction="20000"/>
          </a:bodyPr>
          <a:lstStyle/>
          <a:p>
            <a:pPr marL="0" marR="0" algn="l">
              <a:spcBef>
                <a:spcPts val="1200"/>
              </a:spcBef>
              <a:buNone/>
            </a:pPr>
            <a:r>
              <a:rPr sz="1650" b="1">
                <a:solidFill>
                  <a:srgbClr val="105237"/>
                </a:solidFill>
                <a:effectLst/>
                <a:latin typeface="Avenir Next LT Pro" panose="020B0504020202020204" pitchFamily="34" charset="0"/>
              </a:rPr>
              <a:t>Why accessibility matters </a:t>
            </a:r>
            <a:endParaRPr lang="en-US"/>
          </a:p>
        </p:txBody>
      </p:sp>
      <p:sp>
        <p:nvSpPr>
          <p:cNvPr id="16" name="TextBox 15">
            <a:extLst>
              <a:ext uri="{FF2B5EF4-FFF2-40B4-BE49-F238E27FC236}">
                <a16:creationId xmlns:a16="http://schemas.microsoft.com/office/drawing/2014/main" id="{77E21A2A-94AC-4F9A-B7B0-55E855C9C97B}"/>
              </a:ext>
            </a:extLst>
          </p:cNvPr>
          <p:cNvSpPr txBox="1"/>
          <p:nvPr/>
        </p:nvSpPr>
        <p:spPr>
          <a:xfrm>
            <a:off x="7200900" y="4771134"/>
            <a:ext cx="4391025" cy="1028700"/>
          </a:xfrm>
          <a:prstGeom prst="rect">
            <a:avLst/>
          </a:prstGeom>
          <a:noFill/>
        </p:spPr>
        <p:txBody>
          <a:bodyPr wrap="square" rtlCol="0">
            <a:normAutofit/>
          </a:bodyPr>
          <a:lstStyle/>
          <a:p>
            <a:pPr marL="0" marR="0" algn="l">
              <a:spcBef>
                <a:spcPts val="750"/>
              </a:spcBef>
              <a:buNone/>
            </a:pPr>
            <a:r>
              <a:rPr sz="1500" b="0">
                <a:solidFill>
                  <a:srgbClr val="105237"/>
                </a:solidFill>
                <a:effectLst/>
                <a:latin typeface="Avenir Next LT Pro" panose="020B0504020202020204" pitchFamily="34" charset="0"/>
              </a:rPr>
              <a:t>Inaccessible websites drive digital exclusio</a:t>
            </a:r>
            <a:r>
              <a:rPr lang="en-US" sz="1500" b="0">
                <a:solidFill>
                  <a:srgbClr val="105237"/>
                </a:solidFill>
                <a:effectLst/>
                <a:latin typeface="Avenir Next LT Pro" panose="020B0504020202020204" pitchFamily="34" charset="0"/>
              </a:rPr>
              <a:t>n. R</a:t>
            </a:r>
            <a:r>
              <a:rPr sz="1500" b="0">
                <a:solidFill>
                  <a:srgbClr val="105237"/>
                </a:solidFill>
                <a:effectLst/>
                <a:latin typeface="Avenir Next LT Pro" panose="020B0504020202020204" pitchFamily="34" charset="0"/>
              </a:rPr>
              <a:t>estricting transactions, education access, and social participation</a:t>
            </a:r>
            <a:r>
              <a:rPr lang="en-US" sz="1500" b="0">
                <a:solidFill>
                  <a:srgbClr val="105237"/>
                </a:solidFill>
                <a:effectLst/>
                <a:latin typeface="Avenir Next LT Pro" panose="020B0504020202020204" pitchFamily="34" charset="0"/>
              </a:rPr>
              <a:t>, </a:t>
            </a:r>
            <a:r>
              <a:rPr sz="1500" b="0">
                <a:solidFill>
                  <a:srgbClr val="105237"/>
                </a:solidFill>
                <a:effectLst/>
                <a:latin typeface="Avenir Next LT Pro" panose="020B0504020202020204" pitchFamily="34" charset="0"/>
              </a:rPr>
              <a:t>making inclusive design essential. </a:t>
            </a:r>
            <a:endParaRPr lang="en-US"/>
          </a:p>
        </p:txBody>
      </p:sp>
      <p:pic>
        <p:nvPicPr>
          <p:cNvPr id="5" name="Content Placeholder 4">
            <a:extLst>
              <a:ext uri="{FF2B5EF4-FFF2-40B4-BE49-F238E27FC236}">
                <a16:creationId xmlns:a16="http://schemas.microsoft.com/office/drawing/2014/main" id="{193E06BA-5638-E96D-F0ED-39E93F4E0122}"/>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rcRect b="2822"/>
          <a:stretch>
            <a:fillRect/>
          </a:stretch>
        </p:blipFill>
        <p:spPr>
          <a:xfrm>
            <a:off x="0" y="12004"/>
            <a:ext cx="7044744" cy="6845996"/>
          </a:xfrm>
          <a:prstGeom prst="rect">
            <a:avLst/>
          </a:prstGeom>
        </p:spPr>
      </p:pic>
    </p:spTree>
    <p:extLst>
      <p:ext uri="{BB962C8B-B14F-4D97-AF65-F5344CB8AC3E}">
        <p14:creationId xmlns:p14="http://schemas.microsoft.com/office/powerpoint/2010/main" val="4248428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717750F-DB81-4C3C-A411-C38A32F2C615}"/>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7257" y="0"/>
            <a:ext cx="12192000" cy="6858000"/>
          </a:xfrm>
          <a:prstGeom prst="rect">
            <a:avLst/>
          </a:prstGeom>
        </p:spPr>
      </p:pic>
      <p:sp>
        <p:nvSpPr>
          <p:cNvPr id="4" name="Content Placeholder 3">
            <a:extLst>
              <a:ext uri="{FF2B5EF4-FFF2-40B4-BE49-F238E27FC236}">
                <a16:creationId xmlns:a16="http://schemas.microsoft.com/office/drawing/2014/main" id="{C08E43EF-C694-76B4-FD41-44E1C4D3F387}"/>
              </a:ext>
            </a:extLst>
          </p:cNvPr>
          <p:cNvSpPr>
            <a:spLocks noGrp="1"/>
          </p:cNvSpPr>
          <p:nvPr>
            <p:ph sz="quarter" idx="16"/>
          </p:nvPr>
        </p:nvSpPr>
        <p:spPr>
          <a:xfrm>
            <a:off x="857250" y="1152525"/>
            <a:ext cx="10477500" cy="1552038"/>
          </a:xfrm>
        </p:spPr>
        <p:txBody>
          <a:bodyPr>
            <a:normAutofit fontScale="92500" lnSpcReduction="20000"/>
          </a:bodyPr>
          <a:lstStyle/>
          <a:p>
            <a:pPr marL="0" indent="0" algn="ctr">
              <a:buNone/>
            </a:pPr>
            <a:r>
              <a:rPr sz="3600" b="0">
                <a:solidFill>
                  <a:srgbClr val="105237"/>
                </a:solidFill>
                <a:effectLst/>
                <a:latin typeface="Avenir Next LT Pro" panose="020B0504020202020204" pitchFamily="34" charset="0"/>
              </a:rPr>
              <a:t>Why Keyboard Navigation Is Crucial</a:t>
            </a:r>
            <a:endParaRPr lang="en-US" sz="3600" b="0">
              <a:solidFill>
                <a:srgbClr val="105237"/>
              </a:solidFill>
              <a:effectLst/>
              <a:latin typeface="Avenir Next LT Pro" panose="020B0504020202020204" pitchFamily="34" charset="0"/>
            </a:endParaRPr>
          </a:p>
          <a:p>
            <a:pPr marL="0" indent="0" algn="ctr">
              <a:buNone/>
            </a:pPr>
            <a:r>
              <a:rPr lang="en-US" sz="2500">
                <a:solidFill>
                  <a:srgbClr val="105237"/>
                </a:solidFill>
                <a:latin typeface="Avenir Next LT Pro" panose="020B0504020202020204" pitchFamily="34" charset="0"/>
              </a:rPr>
              <a:t>Motor and Visual impairments </a:t>
            </a:r>
          </a:p>
          <a:p>
            <a:pPr marL="0" indent="0" algn="ctr">
              <a:buNone/>
            </a:pPr>
            <a:r>
              <a:rPr lang="en-US" sz="2500">
                <a:solidFill>
                  <a:srgbClr val="105237"/>
                </a:solidFill>
                <a:latin typeface="Avenir Next LT Pro" panose="020B0504020202020204" pitchFamily="34" charset="0"/>
              </a:rPr>
              <a:t>are </a:t>
            </a:r>
            <a:r>
              <a:rPr lang="en-US" sz="2400">
                <a:solidFill>
                  <a:srgbClr val="105237"/>
                </a:solidFill>
                <a:latin typeface="Avenir Next LT Pro" panose="020B0504020202020204" pitchFamily="34" charset="0"/>
              </a:rPr>
              <a:t>most common for</a:t>
            </a:r>
            <a:endParaRPr lang="en-US" sz="2500" b="0">
              <a:solidFill>
                <a:srgbClr val="105237"/>
              </a:solidFill>
              <a:effectLst/>
              <a:latin typeface="Avenir Next LT Pro" panose="020B0504020202020204" pitchFamily="34" charset="0"/>
            </a:endParaRPr>
          </a:p>
        </p:txBody>
      </p:sp>
      <p:sp>
        <p:nvSpPr>
          <p:cNvPr id="7" name="Slide Number Placeholder 6">
            <a:extLst>
              <a:ext uri="{FF2B5EF4-FFF2-40B4-BE49-F238E27FC236}">
                <a16:creationId xmlns:a16="http://schemas.microsoft.com/office/drawing/2014/main" id="{675EA885-B625-0537-DFA8-BACFD1A9F26B}"/>
              </a:ext>
            </a:extLst>
          </p:cNvPr>
          <p:cNvSpPr>
            <a:spLocks noGrp="1"/>
          </p:cNvSpPr>
          <p:nvPr>
            <p:ph type="sldNum" sz="quarter" idx="19"/>
          </p:nvPr>
        </p:nvSpPr>
        <p:spPr/>
        <p:txBody>
          <a:bodyPr/>
          <a:lstStyle/>
          <a:p>
            <a:fld id="{AEAA3239-9EA4-4A65-A281-97F994456D9F}" type="slidenum">
              <a:rPr lang="en-US" smtClean="0"/>
              <a:pPr/>
              <a:t>6</a:t>
            </a:fld>
            <a:endParaRPr lang="en-US" sz="900"/>
          </a:p>
        </p:txBody>
      </p:sp>
      <p:sp>
        <p:nvSpPr>
          <p:cNvPr id="10" name="TextBox 9">
            <a:extLst>
              <a:ext uri="{FF2B5EF4-FFF2-40B4-BE49-F238E27FC236}">
                <a16:creationId xmlns:a16="http://schemas.microsoft.com/office/drawing/2014/main" id="{462FF75F-79EC-47BA-BEE2-B6DEFB4F430D}"/>
              </a:ext>
            </a:extLst>
          </p:cNvPr>
          <p:cNvSpPr txBox="1"/>
          <p:nvPr/>
        </p:nvSpPr>
        <p:spPr>
          <a:xfrm>
            <a:off x="1095375" y="4559121"/>
            <a:ext cx="10001250" cy="1381502"/>
          </a:xfrm>
          <a:prstGeom prst="rect">
            <a:avLst/>
          </a:prstGeom>
          <a:noFill/>
        </p:spPr>
        <p:txBody>
          <a:bodyPr wrap="square" rtlCol="0">
            <a:normAutofit/>
          </a:bodyPr>
          <a:lstStyle/>
          <a:p>
            <a:pPr algn="ctr"/>
            <a:r>
              <a:rPr lang="en-US" sz="2550">
                <a:solidFill>
                  <a:srgbClr val="105237"/>
                </a:solidFill>
                <a:latin typeface="Avenir Next LT Pro" panose="020B0504020202020204" pitchFamily="34" charset="0"/>
              </a:rPr>
              <a:t>disabled people in the United States</a:t>
            </a:r>
            <a:endParaRPr lang="en-US" sz="2800"/>
          </a:p>
          <a:p>
            <a:pPr algn="ctr">
              <a:spcBef>
                <a:spcPts val="750"/>
              </a:spcBef>
            </a:pPr>
            <a:r>
              <a:rPr lang="en-US" sz="1650">
                <a:solidFill>
                  <a:srgbClr val="105237"/>
                </a:solidFill>
                <a:latin typeface="Avenir Next LT Pro" panose="020B0504020202020204" pitchFamily="34" charset="0"/>
              </a:rPr>
              <a:t>Keyboard-accessible design also helps power users. </a:t>
            </a:r>
            <a:endParaRPr lang="en-US" sz="2800"/>
          </a:p>
        </p:txBody>
      </p:sp>
      <p:sp>
        <p:nvSpPr>
          <p:cNvPr id="2" name="TextBox 1">
            <a:extLst>
              <a:ext uri="{FF2B5EF4-FFF2-40B4-BE49-F238E27FC236}">
                <a16:creationId xmlns:a16="http://schemas.microsoft.com/office/drawing/2014/main" id="{CF857F76-A820-7B22-550B-0F82CFE7FB20}"/>
              </a:ext>
            </a:extLst>
          </p:cNvPr>
          <p:cNvSpPr txBox="1"/>
          <p:nvPr/>
        </p:nvSpPr>
        <p:spPr>
          <a:xfrm>
            <a:off x="3220472" y="3124010"/>
            <a:ext cx="5356856" cy="1015663"/>
          </a:xfrm>
          <a:prstGeom prst="rect">
            <a:avLst/>
          </a:prstGeom>
          <a:noFill/>
        </p:spPr>
        <p:txBody>
          <a:bodyPr wrap="square" rtlCol="0">
            <a:spAutoFit/>
          </a:bodyPr>
          <a:lstStyle/>
          <a:p>
            <a:pPr algn="ctr"/>
            <a:r>
              <a:rPr lang="en-US" sz="6000" b="1">
                <a:solidFill>
                  <a:srgbClr val="105237"/>
                </a:solidFill>
                <a:latin typeface="Avenir Next LT Pro" panose="020B0504020202020204" pitchFamily="34" charset="0"/>
              </a:rPr>
              <a:t>61 million</a:t>
            </a:r>
          </a:p>
        </p:txBody>
      </p:sp>
    </p:spTree>
    <p:extLst>
      <p:ext uri="{BB962C8B-B14F-4D97-AF65-F5344CB8AC3E}">
        <p14:creationId xmlns:p14="http://schemas.microsoft.com/office/powerpoint/2010/main" val="1799004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9AC0C8B-3999-49F7-AD0E-536DCBF60524}"/>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F83E4F7A-60BB-4FA0-B370-8FA938493D93}"/>
              </a:ext>
            </a:extLst>
          </p:cNvPr>
          <p:cNvPicPr>
            <a:picLocks noGrp="1" noChangeAspect="1"/>
          </p:cNvPicPr>
          <p:nvPr>
            <p:ph sz="quarter" idx="16"/>
          </p:nvPr>
        </p:nvPicPr>
        <p:blipFill>
          <a:blip>
            <a:extLst>
              <a:ext uri="{96DAC541-7B7A-43D3-8B79-37D633B846F1}">
                <asvg:svgBlip xmlns:asvg="http://schemas.microsoft.com/office/drawing/2016/SVG/main" r:embed="rId4"/>
              </a:ext>
            </a:extLst>
          </a:blip>
          <a:stretch>
            <a:fillRect/>
          </a:stretch>
        </p:blipFill>
        <p:spPr>
          <a:xfrm>
            <a:off x="790575" y="2596604"/>
            <a:ext cx="609600" cy="609600"/>
          </a:xfrm>
          <a:prstGeom prst="rect">
            <a:avLst/>
          </a:prstGeom>
        </p:spPr>
      </p:pic>
      <p:sp>
        <p:nvSpPr>
          <p:cNvPr id="7" name="Slide Number Placeholder 6">
            <a:extLst>
              <a:ext uri="{FF2B5EF4-FFF2-40B4-BE49-F238E27FC236}">
                <a16:creationId xmlns:a16="http://schemas.microsoft.com/office/drawing/2014/main" id="{1E9B59A1-74BD-F873-6643-089D662807B9}"/>
              </a:ext>
            </a:extLst>
          </p:cNvPr>
          <p:cNvSpPr>
            <a:spLocks noGrp="1"/>
          </p:cNvSpPr>
          <p:nvPr>
            <p:ph type="sldNum" sz="quarter" idx="19"/>
          </p:nvPr>
        </p:nvSpPr>
        <p:spPr/>
        <p:txBody>
          <a:bodyPr/>
          <a:lstStyle/>
          <a:p>
            <a:fld id="{AEAA3239-9EA4-4A65-A281-97F994456D9F}" type="slidenum">
              <a:rPr lang="en-US" smtClean="0"/>
              <a:pPr/>
              <a:t>7</a:t>
            </a:fld>
            <a:endParaRPr lang="en-US" sz="900"/>
          </a:p>
        </p:txBody>
      </p:sp>
      <p:pic>
        <p:nvPicPr>
          <p:cNvPr id="10" name="Graphic 9" descr="A vector illustration icon of a shield with a checkmark, representing legal compliance and security, designed in a flat style with vibrant colors and a transparent background">
            <a:extLst>
              <a:ext uri="{FF2B5EF4-FFF2-40B4-BE49-F238E27FC236}">
                <a16:creationId xmlns:a16="http://schemas.microsoft.com/office/drawing/2014/main" id="{F9D7AD2D-76B2-42AD-B8BF-72017109567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76300" y="2682329"/>
            <a:ext cx="438150" cy="438150"/>
          </a:xfrm>
          <a:prstGeom prst="ellipse">
            <a:avLst/>
          </a:prstGeom>
        </p:spPr>
      </p:pic>
      <p:pic>
        <p:nvPicPr>
          <p:cNvPr id="11" name="Graphic 10">
            <a:extLst>
              <a:ext uri="{FF2B5EF4-FFF2-40B4-BE49-F238E27FC236}">
                <a16:creationId xmlns:a16="http://schemas.microsoft.com/office/drawing/2014/main" id="{A6554D06-47C8-4B6E-89A5-B6C62336BD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05325" y="2596604"/>
            <a:ext cx="609600" cy="609600"/>
          </a:xfrm>
          <a:prstGeom prst="rect">
            <a:avLst/>
          </a:prstGeom>
        </p:spPr>
      </p:pic>
      <p:pic>
        <p:nvPicPr>
          <p:cNvPr id="12" name="Graphic 11" descr="A vector illustration icon of a globe with interconnected people, symbolizing global market opportunity and inclusivity, designed in a flat style with vibrant colors and a transparent background">
            <a:extLst>
              <a:ext uri="{FF2B5EF4-FFF2-40B4-BE49-F238E27FC236}">
                <a16:creationId xmlns:a16="http://schemas.microsoft.com/office/drawing/2014/main" id="{3503F53A-CA63-47D0-BA57-D1E0889A74C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591050" y="2682329"/>
            <a:ext cx="438150" cy="438150"/>
          </a:xfrm>
          <a:prstGeom prst="ellipse">
            <a:avLst/>
          </a:prstGeom>
        </p:spPr>
      </p:pic>
      <p:pic>
        <p:nvPicPr>
          <p:cNvPr id="13" name="Graphic 12">
            <a:extLst>
              <a:ext uri="{FF2B5EF4-FFF2-40B4-BE49-F238E27FC236}">
                <a16:creationId xmlns:a16="http://schemas.microsoft.com/office/drawing/2014/main" id="{7D551D37-64CA-47F1-9362-94B023D5A1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20075" y="2596604"/>
            <a:ext cx="609600" cy="609600"/>
          </a:xfrm>
          <a:prstGeom prst="rect">
            <a:avLst/>
          </a:prstGeom>
        </p:spPr>
      </p:pic>
      <p:pic>
        <p:nvPicPr>
          <p:cNvPr id="14" name="Graphic 13" descr="A vector illustration icon of a heart with a handshake inside, representing customer loyalty and trust, designed in a flat style with vibrant colors and a transparent background">
            <a:extLst>
              <a:ext uri="{FF2B5EF4-FFF2-40B4-BE49-F238E27FC236}">
                <a16:creationId xmlns:a16="http://schemas.microsoft.com/office/drawing/2014/main" id="{4B21832F-C399-418D-9A24-294780266E9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05800" y="2682329"/>
            <a:ext cx="438150" cy="438150"/>
          </a:xfrm>
          <a:prstGeom prst="ellipse">
            <a:avLst/>
          </a:prstGeom>
        </p:spPr>
      </p:pic>
      <p:pic>
        <p:nvPicPr>
          <p:cNvPr id="15" name="Graphic 14">
            <a:extLst>
              <a:ext uri="{FF2B5EF4-FFF2-40B4-BE49-F238E27FC236}">
                <a16:creationId xmlns:a16="http://schemas.microsoft.com/office/drawing/2014/main" id="{7D33F898-6261-40B2-A374-F6614898BAE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0575" y="4901505"/>
            <a:ext cx="609600" cy="609600"/>
          </a:xfrm>
          <a:prstGeom prst="rect">
            <a:avLst/>
          </a:prstGeom>
        </p:spPr>
      </p:pic>
      <p:pic>
        <p:nvPicPr>
          <p:cNvPr id="16" name="Graphic 15" descr="A vector illustration icon of an upward trending graph, symbolizing improved SEO performance, designed in a flat style with vibrant colors and a transparent background">
            <a:extLst>
              <a:ext uri="{FF2B5EF4-FFF2-40B4-BE49-F238E27FC236}">
                <a16:creationId xmlns:a16="http://schemas.microsoft.com/office/drawing/2014/main" id="{37D853BC-AE5B-459B-AED2-1996A3F3150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76300" y="4987230"/>
            <a:ext cx="438150" cy="438150"/>
          </a:xfrm>
          <a:prstGeom prst="ellipse">
            <a:avLst/>
          </a:prstGeom>
        </p:spPr>
      </p:pic>
      <p:pic>
        <p:nvPicPr>
          <p:cNvPr id="17" name="Graphic 16">
            <a:extLst>
              <a:ext uri="{FF2B5EF4-FFF2-40B4-BE49-F238E27FC236}">
                <a16:creationId xmlns:a16="http://schemas.microsoft.com/office/drawing/2014/main" id="{4DF17E10-01A2-4741-9E73-C806EC5FA7E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505325" y="4901505"/>
            <a:ext cx="609600" cy="609600"/>
          </a:xfrm>
          <a:prstGeom prst="rect">
            <a:avLst/>
          </a:prstGeom>
        </p:spPr>
      </p:pic>
      <p:pic>
        <p:nvPicPr>
          <p:cNvPr id="18" name="Graphic 17" descr="A vector illustration icon of a warning triangle with a shield, representing risk mitigation and protection, designed in a flat style with vibrant colors and a transparent background">
            <a:extLst>
              <a:ext uri="{FF2B5EF4-FFF2-40B4-BE49-F238E27FC236}">
                <a16:creationId xmlns:a16="http://schemas.microsoft.com/office/drawing/2014/main" id="{33DCE924-3612-4BF8-890E-115306BDB9A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591050" y="4987230"/>
            <a:ext cx="438150" cy="438150"/>
          </a:xfrm>
          <a:prstGeom prst="ellipse">
            <a:avLst/>
          </a:prstGeom>
        </p:spPr>
      </p:pic>
      <p:pic>
        <p:nvPicPr>
          <p:cNvPr id="19" name="Graphic 18">
            <a:extLst>
              <a:ext uri="{FF2B5EF4-FFF2-40B4-BE49-F238E27FC236}">
                <a16:creationId xmlns:a16="http://schemas.microsoft.com/office/drawing/2014/main" id="{1AAD4A2B-09E0-472B-855F-2C1618F5BAE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20075" y="4901505"/>
            <a:ext cx="609600" cy="609600"/>
          </a:xfrm>
          <a:prstGeom prst="rect">
            <a:avLst/>
          </a:prstGeom>
        </p:spPr>
      </p:pic>
      <p:pic>
        <p:nvPicPr>
          <p:cNvPr id="20" name="Graphic 19" descr="A vector illustration icon of a growing plant with dollar signs, representing strategic growth and investment, designed in a flat style with vibrant colors and a transparent background">
            <a:extLst>
              <a:ext uri="{FF2B5EF4-FFF2-40B4-BE49-F238E27FC236}">
                <a16:creationId xmlns:a16="http://schemas.microsoft.com/office/drawing/2014/main" id="{14E453A0-68B5-46B3-836E-2AEE805C4B6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305800" y="4987230"/>
            <a:ext cx="438150" cy="438150"/>
          </a:xfrm>
          <a:prstGeom prst="ellipse">
            <a:avLst/>
          </a:prstGeom>
        </p:spPr>
      </p:pic>
      <p:sp>
        <p:nvSpPr>
          <p:cNvPr id="21" name="TextBox 20">
            <a:extLst>
              <a:ext uri="{FF2B5EF4-FFF2-40B4-BE49-F238E27FC236}">
                <a16:creationId xmlns:a16="http://schemas.microsoft.com/office/drawing/2014/main" id="{149C5E43-4846-4A94-9365-4484CA52E22A}"/>
              </a:ext>
            </a:extLst>
          </p:cNvPr>
          <p:cNvSpPr txBox="1"/>
          <p:nvPr/>
        </p:nvSpPr>
        <p:spPr>
          <a:xfrm>
            <a:off x="619125" y="619125"/>
            <a:ext cx="10972800" cy="502890"/>
          </a:xfrm>
          <a:prstGeom prst="rect">
            <a:avLst/>
          </a:prstGeom>
          <a:noFill/>
        </p:spPr>
        <p:txBody>
          <a:bodyPr wrap="square" rtlCol="0">
            <a:normAutofit fontScale="92500" lnSpcReduction="20000"/>
          </a:bodyPr>
          <a:lstStyle/>
          <a:p>
            <a:pPr marL="0" algn="l">
              <a:buNone/>
            </a:pPr>
            <a:r>
              <a:rPr sz="3600" b="1">
                <a:solidFill>
                  <a:srgbClr val="105237"/>
                </a:solidFill>
                <a:effectLst/>
                <a:latin typeface="Avenir Next LT Pro" panose="020B0504020202020204" pitchFamily="34" charset="0"/>
              </a:rPr>
              <a:t>The Business Case for Accessibility</a:t>
            </a:r>
            <a:r>
              <a:rPr>
                <a:effectLst/>
              </a:rPr>
              <a:t> </a:t>
            </a:r>
            <a:endParaRPr lang="en-US"/>
          </a:p>
        </p:txBody>
      </p:sp>
      <p:sp>
        <p:nvSpPr>
          <p:cNvPr id="22" name="TextBox 21">
            <a:extLst>
              <a:ext uri="{FF2B5EF4-FFF2-40B4-BE49-F238E27FC236}">
                <a16:creationId xmlns:a16="http://schemas.microsoft.com/office/drawing/2014/main" id="{CCE22430-70FD-4100-9AD3-946CD7466D6F}"/>
              </a:ext>
            </a:extLst>
          </p:cNvPr>
          <p:cNvSpPr txBox="1"/>
          <p:nvPr/>
        </p:nvSpPr>
        <p:spPr>
          <a:xfrm>
            <a:off x="1552575" y="2596604"/>
            <a:ext cx="2438400" cy="1040903"/>
          </a:xfrm>
          <a:prstGeom prst="rect">
            <a:avLst/>
          </a:prstGeom>
          <a:noFill/>
        </p:spPr>
        <p:txBody>
          <a:bodyPr wrap="square" rtlCol="0">
            <a:normAutofit fontScale="92500" lnSpcReduction="10000"/>
          </a:bodyPr>
          <a:lstStyle/>
          <a:p>
            <a:pPr marL="0" marR="0" algn="l">
              <a:buNone/>
            </a:pPr>
            <a:r>
              <a:rPr sz="1650" b="1">
                <a:solidFill>
                  <a:srgbClr val="105237"/>
                </a:solidFill>
                <a:effectLst/>
                <a:latin typeface="Avenir Next LT Pro" panose="020B0504020202020204" pitchFamily="34" charset="0"/>
              </a:rPr>
              <a:t>Legal Compliance</a:t>
            </a:r>
            <a:r>
              <a:rPr>
                <a:effectLst/>
              </a:rPr>
              <a:t> </a:t>
            </a:r>
          </a:p>
          <a:p>
            <a:pPr marL="0" marR="0" algn="l">
              <a:spcBef>
                <a:spcPts val="750"/>
              </a:spcBef>
              <a:buNone/>
            </a:pPr>
            <a:r>
              <a:rPr sz="1350" b="0">
                <a:solidFill>
                  <a:srgbClr val="105237"/>
                </a:solidFill>
                <a:effectLst/>
                <a:latin typeface="Avenir Next LT Pro" panose="020B0504020202020204" pitchFamily="34" charset="0"/>
              </a:rPr>
              <a:t>Meeting ADA and WCAG standards reduces legal risk and ensures inclusivity.</a:t>
            </a:r>
            <a:r>
              <a:rPr>
                <a:effectLst/>
              </a:rPr>
              <a:t> </a:t>
            </a:r>
            <a:endParaRPr lang="en-US"/>
          </a:p>
        </p:txBody>
      </p:sp>
      <p:sp>
        <p:nvSpPr>
          <p:cNvPr id="23" name="TextBox 22">
            <a:extLst>
              <a:ext uri="{FF2B5EF4-FFF2-40B4-BE49-F238E27FC236}">
                <a16:creationId xmlns:a16="http://schemas.microsoft.com/office/drawing/2014/main" id="{E6DB5563-8729-46FD-A548-9F4DBE8FE6E0}"/>
              </a:ext>
            </a:extLst>
          </p:cNvPr>
          <p:cNvSpPr txBox="1"/>
          <p:nvPr/>
        </p:nvSpPr>
        <p:spPr>
          <a:xfrm>
            <a:off x="5267325" y="2596604"/>
            <a:ext cx="2438400" cy="1272331"/>
          </a:xfrm>
          <a:prstGeom prst="rect">
            <a:avLst/>
          </a:prstGeom>
          <a:noFill/>
        </p:spPr>
        <p:txBody>
          <a:bodyPr wrap="square" rtlCol="0">
            <a:normAutofit/>
          </a:bodyPr>
          <a:lstStyle/>
          <a:p>
            <a:pPr marL="0" marR="0" algn="l">
              <a:buNone/>
            </a:pPr>
            <a:r>
              <a:rPr sz="1650" b="1">
                <a:solidFill>
                  <a:srgbClr val="105237"/>
                </a:solidFill>
                <a:effectLst/>
                <a:latin typeface="Avenir Next LT Pro" panose="020B0504020202020204" pitchFamily="34" charset="0"/>
              </a:rPr>
              <a:t>Market Opportunity</a:t>
            </a:r>
            <a:r>
              <a:rPr>
                <a:effectLst/>
              </a:rPr>
              <a:t> </a:t>
            </a:r>
          </a:p>
          <a:p>
            <a:pPr marL="0" marR="0" algn="l">
              <a:spcBef>
                <a:spcPts val="750"/>
              </a:spcBef>
              <a:buNone/>
            </a:pPr>
            <a:r>
              <a:rPr sz="1350" b="0">
                <a:solidFill>
                  <a:srgbClr val="105237"/>
                </a:solidFill>
                <a:effectLst/>
                <a:latin typeface="Avenir Next LT Pro" panose="020B0504020202020204" pitchFamily="34" charset="0"/>
              </a:rPr>
              <a:t>Accessible websites reach a </a:t>
            </a:r>
            <a:r>
              <a:rPr lang="en-US" sz="1350" b="0">
                <a:solidFill>
                  <a:srgbClr val="105237"/>
                </a:solidFill>
                <a:effectLst/>
                <a:latin typeface="Avenir Next LT Pro" panose="020B0504020202020204" pitchFamily="34" charset="0"/>
              </a:rPr>
              <a:t>wider market</a:t>
            </a:r>
            <a:r>
              <a:rPr sz="1350" b="0">
                <a:solidFill>
                  <a:srgbClr val="105237"/>
                </a:solidFill>
                <a:effectLst/>
                <a:latin typeface="Avenir Next LT Pro" panose="020B0504020202020204" pitchFamily="34" charset="0"/>
              </a:rPr>
              <a:t>, expanding customer base.</a:t>
            </a:r>
            <a:r>
              <a:rPr>
                <a:effectLst/>
              </a:rPr>
              <a:t> </a:t>
            </a:r>
            <a:endParaRPr lang="en-US"/>
          </a:p>
        </p:txBody>
      </p:sp>
      <p:sp>
        <p:nvSpPr>
          <p:cNvPr id="24" name="TextBox 23">
            <a:extLst>
              <a:ext uri="{FF2B5EF4-FFF2-40B4-BE49-F238E27FC236}">
                <a16:creationId xmlns:a16="http://schemas.microsoft.com/office/drawing/2014/main" id="{F901F05A-AE08-48F5-849A-30816435CED8}"/>
              </a:ext>
            </a:extLst>
          </p:cNvPr>
          <p:cNvSpPr txBox="1"/>
          <p:nvPr/>
        </p:nvSpPr>
        <p:spPr>
          <a:xfrm>
            <a:off x="8982075" y="2596604"/>
            <a:ext cx="2438400" cy="1040903"/>
          </a:xfrm>
          <a:prstGeom prst="rect">
            <a:avLst/>
          </a:prstGeom>
          <a:noFill/>
        </p:spPr>
        <p:txBody>
          <a:bodyPr wrap="square" rtlCol="0">
            <a:normAutofit fontScale="92500" lnSpcReduction="10000"/>
          </a:bodyPr>
          <a:lstStyle/>
          <a:p>
            <a:pPr marL="0" marR="0" algn="l">
              <a:buNone/>
            </a:pPr>
            <a:r>
              <a:rPr sz="1650" b="1">
                <a:solidFill>
                  <a:srgbClr val="105237"/>
                </a:solidFill>
                <a:effectLst/>
                <a:latin typeface="Avenir Next LT Pro" panose="020B0504020202020204" pitchFamily="34" charset="0"/>
              </a:rPr>
              <a:t>Customer Loyalty</a:t>
            </a:r>
            <a:r>
              <a:rPr>
                <a:effectLst/>
              </a:rPr>
              <a:t> </a:t>
            </a:r>
          </a:p>
          <a:p>
            <a:pPr marL="0" marR="0" algn="l">
              <a:spcBef>
                <a:spcPts val="750"/>
              </a:spcBef>
              <a:buNone/>
            </a:pPr>
            <a:r>
              <a:rPr sz="1350" b="0">
                <a:solidFill>
                  <a:srgbClr val="105237"/>
                </a:solidFill>
                <a:effectLst/>
                <a:latin typeface="Avenir Next LT Pro" panose="020B0504020202020204" pitchFamily="34" charset="0"/>
              </a:rPr>
              <a:t>Accessibility fosters trust and retention, leading to higher loyalty and repeat business.</a:t>
            </a:r>
            <a:r>
              <a:rPr>
                <a:effectLst/>
              </a:rPr>
              <a:t> </a:t>
            </a:r>
            <a:endParaRPr lang="en-US"/>
          </a:p>
        </p:txBody>
      </p:sp>
      <p:sp>
        <p:nvSpPr>
          <p:cNvPr id="25" name="TextBox 24">
            <a:extLst>
              <a:ext uri="{FF2B5EF4-FFF2-40B4-BE49-F238E27FC236}">
                <a16:creationId xmlns:a16="http://schemas.microsoft.com/office/drawing/2014/main" id="{0EC8448D-200E-466F-9765-3EC734603412}"/>
              </a:ext>
            </a:extLst>
          </p:cNvPr>
          <p:cNvSpPr txBox="1"/>
          <p:nvPr/>
        </p:nvSpPr>
        <p:spPr>
          <a:xfrm>
            <a:off x="1552575" y="4901505"/>
            <a:ext cx="2438400" cy="1040903"/>
          </a:xfrm>
          <a:prstGeom prst="rect">
            <a:avLst/>
          </a:prstGeom>
          <a:noFill/>
        </p:spPr>
        <p:txBody>
          <a:bodyPr wrap="square" rtlCol="0">
            <a:normAutofit fontScale="92500" lnSpcReduction="10000"/>
          </a:bodyPr>
          <a:lstStyle/>
          <a:p>
            <a:pPr marL="0" marR="0" algn="l">
              <a:buNone/>
            </a:pPr>
            <a:r>
              <a:rPr sz="1650" b="1">
                <a:solidFill>
                  <a:srgbClr val="105237"/>
                </a:solidFill>
                <a:effectLst/>
                <a:latin typeface="Avenir Next LT Pro" panose="020B0504020202020204" pitchFamily="34" charset="0"/>
              </a:rPr>
              <a:t>SEO Performance</a:t>
            </a:r>
            <a:r>
              <a:rPr>
                <a:effectLst/>
              </a:rPr>
              <a:t> </a:t>
            </a:r>
          </a:p>
          <a:p>
            <a:pPr marL="0" marR="0" algn="l">
              <a:spcBef>
                <a:spcPts val="750"/>
              </a:spcBef>
              <a:buNone/>
            </a:pPr>
            <a:r>
              <a:rPr sz="1350" b="0">
                <a:solidFill>
                  <a:srgbClr val="105237"/>
                </a:solidFill>
                <a:effectLst/>
                <a:latin typeface="Avenir Next LT Pro" panose="020B0504020202020204" pitchFamily="34" charset="0"/>
              </a:rPr>
              <a:t>Improved accessibility enhances search engine rankings and visibility.</a:t>
            </a:r>
            <a:r>
              <a:rPr>
                <a:effectLst/>
              </a:rPr>
              <a:t> </a:t>
            </a:r>
            <a:endParaRPr lang="en-US"/>
          </a:p>
        </p:txBody>
      </p:sp>
      <p:sp>
        <p:nvSpPr>
          <p:cNvPr id="26" name="TextBox 25">
            <a:extLst>
              <a:ext uri="{FF2B5EF4-FFF2-40B4-BE49-F238E27FC236}">
                <a16:creationId xmlns:a16="http://schemas.microsoft.com/office/drawing/2014/main" id="{AAC52D04-4955-4D90-9ACA-2B440DB21208}"/>
              </a:ext>
            </a:extLst>
          </p:cNvPr>
          <p:cNvSpPr txBox="1"/>
          <p:nvPr/>
        </p:nvSpPr>
        <p:spPr>
          <a:xfrm>
            <a:off x="5267325" y="4901505"/>
            <a:ext cx="2438400" cy="1040903"/>
          </a:xfrm>
          <a:prstGeom prst="rect">
            <a:avLst/>
          </a:prstGeom>
          <a:noFill/>
        </p:spPr>
        <p:txBody>
          <a:bodyPr wrap="square" rtlCol="0">
            <a:normAutofit fontScale="92500" lnSpcReduction="10000"/>
          </a:bodyPr>
          <a:lstStyle/>
          <a:p>
            <a:pPr marL="0" marR="0" algn="l">
              <a:buNone/>
            </a:pPr>
            <a:r>
              <a:rPr sz="1650" b="1">
                <a:solidFill>
                  <a:srgbClr val="105237"/>
                </a:solidFill>
                <a:effectLst/>
                <a:latin typeface="Avenir Next LT Pro" panose="020B0504020202020204" pitchFamily="34" charset="0"/>
              </a:rPr>
              <a:t>Risk Mitigation</a:t>
            </a:r>
            <a:r>
              <a:rPr>
                <a:effectLst/>
              </a:rPr>
              <a:t> </a:t>
            </a:r>
          </a:p>
          <a:p>
            <a:pPr marL="0" marR="0" algn="l">
              <a:spcBef>
                <a:spcPts val="750"/>
              </a:spcBef>
              <a:buNone/>
            </a:pPr>
            <a:r>
              <a:rPr sz="1350" b="0">
                <a:solidFill>
                  <a:srgbClr val="105237"/>
                </a:solidFill>
                <a:effectLst/>
                <a:latin typeface="Avenir Next LT Pro" panose="020B0504020202020204" pitchFamily="34" charset="0"/>
              </a:rPr>
              <a:t>Proactive accessibility prevents costly lawsuits and protects brand reputation.</a:t>
            </a:r>
            <a:r>
              <a:rPr>
                <a:effectLst/>
              </a:rPr>
              <a:t> </a:t>
            </a:r>
            <a:endParaRPr lang="en-US"/>
          </a:p>
        </p:txBody>
      </p:sp>
      <p:sp>
        <p:nvSpPr>
          <p:cNvPr id="27" name="TextBox 26">
            <a:extLst>
              <a:ext uri="{FF2B5EF4-FFF2-40B4-BE49-F238E27FC236}">
                <a16:creationId xmlns:a16="http://schemas.microsoft.com/office/drawing/2014/main" id="{939C3C4D-D502-4ED3-9FD9-4B44FF07F887}"/>
              </a:ext>
            </a:extLst>
          </p:cNvPr>
          <p:cNvSpPr txBox="1"/>
          <p:nvPr/>
        </p:nvSpPr>
        <p:spPr>
          <a:xfrm>
            <a:off x="8982075" y="4901505"/>
            <a:ext cx="2438400" cy="1040903"/>
          </a:xfrm>
          <a:prstGeom prst="rect">
            <a:avLst/>
          </a:prstGeom>
          <a:noFill/>
        </p:spPr>
        <p:txBody>
          <a:bodyPr wrap="square" rtlCol="0">
            <a:normAutofit fontScale="92500" lnSpcReduction="10000"/>
          </a:bodyPr>
          <a:lstStyle/>
          <a:p>
            <a:pPr marL="0" marR="0" algn="l">
              <a:buNone/>
            </a:pPr>
            <a:r>
              <a:rPr sz="1650" b="1">
                <a:solidFill>
                  <a:srgbClr val="105237"/>
                </a:solidFill>
                <a:effectLst/>
                <a:latin typeface="Avenir Next LT Pro" panose="020B0504020202020204" pitchFamily="34" charset="0"/>
              </a:rPr>
              <a:t>Strategic Growth</a:t>
            </a:r>
            <a:r>
              <a:rPr>
                <a:effectLst/>
              </a:rPr>
              <a:t> </a:t>
            </a:r>
          </a:p>
          <a:p>
            <a:pPr marL="0" marR="0" algn="l">
              <a:spcBef>
                <a:spcPts val="750"/>
              </a:spcBef>
              <a:buNone/>
            </a:pPr>
            <a:r>
              <a:rPr sz="1350" b="0">
                <a:solidFill>
                  <a:srgbClr val="105237"/>
                </a:solidFill>
                <a:effectLst/>
                <a:latin typeface="Avenir Next LT Pro" panose="020B0504020202020204" pitchFamily="34" charset="0"/>
              </a:rPr>
              <a:t>Investing in accessibility supports sustainable, long-term business growth.</a:t>
            </a:r>
            <a:r>
              <a:rPr>
                <a:effectLst/>
              </a:rPr>
              <a:t> </a:t>
            </a:r>
            <a:endParaRPr lang="en-US"/>
          </a:p>
        </p:txBody>
      </p:sp>
    </p:spTree>
    <p:extLst>
      <p:ext uri="{BB962C8B-B14F-4D97-AF65-F5344CB8AC3E}">
        <p14:creationId xmlns:p14="http://schemas.microsoft.com/office/powerpoint/2010/main" val="285994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30DE90A-797B-4BD6-A71B-F5F4CFE9854E}"/>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F2B64F1E-E54E-17D8-389D-4A7FBF1CB7AD}"/>
              </a:ext>
            </a:extLst>
          </p:cNvPr>
          <p:cNvSpPr>
            <a:spLocks noGrp="1"/>
          </p:cNvSpPr>
          <p:nvPr>
            <p:ph sz="quarter" idx="16"/>
          </p:nvPr>
        </p:nvSpPr>
        <p:spPr>
          <a:xfrm>
            <a:off x="828675" y="2886075"/>
            <a:ext cx="10534650" cy="3143250"/>
          </a:xfrm>
        </p:spPr>
        <p:txBody>
          <a:bodyPr>
            <a:normAutofit fontScale="92500" lnSpcReduction="20000"/>
          </a:bodyPr>
          <a:lstStyle/>
          <a:p>
            <a:pPr marL="0" marR="0" indent="0" algn="l" fontAlgn="b">
              <a:buNone/>
            </a:pPr>
            <a:r>
              <a:rPr sz="6750" b="0">
                <a:solidFill>
                  <a:srgbClr val="DEB4FC"/>
                </a:solidFill>
                <a:effectLst/>
                <a:latin typeface="Avenir Next LT Pro" panose="020B0504020202020204" pitchFamily="34" charset="0"/>
              </a:rPr>
              <a:t>Designers Shape Accessibility: </a:t>
            </a:r>
            <a:endParaRPr lang="en-US" sz="6750" b="0">
              <a:solidFill>
                <a:srgbClr val="DEB4FC"/>
              </a:solidFill>
              <a:effectLst/>
              <a:latin typeface="Avenir Next LT Pro" panose="020B0504020202020204" pitchFamily="34" charset="0"/>
            </a:endParaRPr>
          </a:p>
          <a:p>
            <a:pPr marL="0" marR="0" indent="0" algn="l" fontAlgn="b">
              <a:buNone/>
            </a:pPr>
            <a:r>
              <a:rPr sz="6750" b="0">
                <a:solidFill>
                  <a:srgbClr val="DEB4FC"/>
                </a:solidFill>
                <a:effectLst/>
                <a:latin typeface="Avenir Next LT Pro" panose="020B0504020202020204" pitchFamily="34" charset="0"/>
              </a:rPr>
              <a:t>Design-First Approach </a:t>
            </a:r>
            <a:endParaRPr lang="en-US"/>
          </a:p>
        </p:txBody>
      </p:sp>
      <p:sp>
        <p:nvSpPr>
          <p:cNvPr id="6" name="Date Placeholder 5">
            <a:extLst>
              <a:ext uri="{FF2B5EF4-FFF2-40B4-BE49-F238E27FC236}">
                <a16:creationId xmlns:a16="http://schemas.microsoft.com/office/drawing/2014/main" id="{2F635F04-F923-5E80-5BE1-74B3764D6878}"/>
              </a:ext>
            </a:extLst>
          </p:cNvPr>
          <p:cNvSpPr>
            <a:spLocks noGrp="1"/>
          </p:cNvSpPr>
          <p:nvPr>
            <p:ph type="dt" sz="half" idx="17"/>
          </p:nvPr>
        </p:nvSpPr>
        <p:spPr/>
        <p:txBody>
          <a:bodyPr/>
          <a:lstStyle/>
          <a:p>
            <a:fld id="{E4E981A1-C564-488D-B4B6-3CC796C959F2}" type="datetime1">
              <a:rPr lang="en-US" smtClean="0"/>
              <a:t>4/2/2026</a:t>
            </a:fld>
            <a:endParaRPr lang="en-US" sz="900"/>
          </a:p>
        </p:txBody>
      </p:sp>
      <p:sp>
        <p:nvSpPr>
          <p:cNvPr id="7" name="Slide Number Placeholder 6">
            <a:extLst>
              <a:ext uri="{FF2B5EF4-FFF2-40B4-BE49-F238E27FC236}">
                <a16:creationId xmlns:a16="http://schemas.microsoft.com/office/drawing/2014/main" id="{999E7E80-D4A8-35AE-8986-2A01A2A3BE5B}"/>
              </a:ext>
            </a:extLst>
          </p:cNvPr>
          <p:cNvSpPr>
            <a:spLocks noGrp="1"/>
          </p:cNvSpPr>
          <p:nvPr>
            <p:ph type="sldNum" sz="quarter" idx="19"/>
          </p:nvPr>
        </p:nvSpPr>
        <p:spPr/>
        <p:txBody>
          <a:bodyPr/>
          <a:lstStyle/>
          <a:p>
            <a:fld id="{AEAA3239-9EA4-4A65-A281-97F994456D9F}" type="slidenum">
              <a:rPr lang="en-US" smtClean="0"/>
              <a:pPr/>
              <a:t>8</a:t>
            </a:fld>
            <a:endParaRPr lang="en-US" sz="900"/>
          </a:p>
        </p:txBody>
      </p:sp>
    </p:spTree>
    <p:extLst>
      <p:ext uri="{BB962C8B-B14F-4D97-AF65-F5344CB8AC3E}">
        <p14:creationId xmlns:p14="http://schemas.microsoft.com/office/powerpoint/2010/main" val="3009224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7B9E11A-8376-46CB-BD5B-8B06414F0BF5}"/>
              </a:ext>
            </a:extLst>
          </p:cNvPr>
          <p:cNvPicPr>
            <a:picLocks noGrp="1" noChangeAspect="1"/>
          </p:cNvPicPr>
          <p:nvPr>
            <p:ph sz="quarter" idx="15"/>
          </p:nvPr>
        </p:nvPicPr>
        <p:blipFill>
          <a:blip>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ABCC2C38-D55D-6295-9CCD-3CE04861FFD8}"/>
              </a:ext>
            </a:extLst>
          </p:cNvPr>
          <p:cNvSpPr>
            <a:spLocks noGrp="1"/>
          </p:cNvSpPr>
          <p:nvPr>
            <p:ph sz="quarter" idx="16"/>
          </p:nvPr>
        </p:nvSpPr>
        <p:spPr>
          <a:xfrm>
            <a:off x="619125" y="619125"/>
            <a:ext cx="10953750" cy="493662"/>
          </a:xfrm>
        </p:spPr>
        <p:txBody>
          <a:bodyPr>
            <a:normAutofit fontScale="70000" lnSpcReduction="20000"/>
          </a:bodyPr>
          <a:lstStyle/>
          <a:p>
            <a:pPr marL="0" marR="0" indent="0" algn="l">
              <a:buNone/>
            </a:pPr>
            <a:r>
              <a:rPr sz="3600" b="1">
                <a:solidFill>
                  <a:srgbClr val="105237"/>
                </a:solidFill>
                <a:effectLst/>
                <a:latin typeface="Avenir Next LT Pro" panose="020B0504020202020204" pitchFamily="34" charset="0"/>
              </a:rPr>
              <a:t>Design Impacts Keyboard Focus </a:t>
            </a:r>
            <a:endParaRPr lang="en-US"/>
          </a:p>
        </p:txBody>
      </p:sp>
      <p:sp>
        <p:nvSpPr>
          <p:cNvPr id="7" name="Slide Number Placeholder 6">
            <a:extLst>
              <a:ext uri="{FF2B5EF4-FFF2-40B4-BE49-F238E27FC236}">
                <a16:creationId xmlns:a16="http://schemas.microsoft.com/office/drawing/2014/main" id="{CFF6F0C9-99D2-4B36-27B6-3951DF1930CC}"/>
              </a:ext>
            </a:extLst>
          </p:cNvPr>
          <p:cNvSpPr>
            <a:spLocks noGrp="1"/>
          </p:cNvSpPr>
          <p:nvPr>
            <p:ph type="sldNum" sz="quarter" idx="19"/>
          </p:nvPr>
        </p:nvSpPr>
        <p:spPr/>
        <p:txBody>
          <a:bodyPr/>
          <a:lstStyle/>
          <a:p>
            <a:fld id="{AEAA3239-9EA4-4A65-A281-97F994456D9F}" type="slidenum">
              <a:rPr lang="en-US" smtClean="0"/>
              <a:pPr/>
              <a:t>9</a:t>
            </a:fld>
            <a:endParaRPr lang="en-US" sz="900"/>
          </a:p>
        </p:txBody>
      </p:sp>
      <p:sp>
        <p:nvSpPr>
          <p:cNvPr id="9" name="TextBox 8">
            <a:extLst>
              <a:ext uri="{FF2B5EF4-FFF2-40B4-BE49-F238E27FC236}">
                <a16:creationId xmlns:a16="http://schemas.microsoft.com/office/drawing/2014/main" id="{17B7DF9E-3ABB-4A80-8C3E-EDD7CF006451}"/>
              </a:ext>
            </a:extLst>
          </p:cNvPr>
          <p:cNvSpPr txBox="1"/>
          <p:nvPr/>
        </p:nvSpPr>
        <p:spPr>
          <a:xfrm>
            <a:off x="619125" y="1323975"/>
            <a:ext cx="10953750" cy="4167336"/>
          </a:xfrm>
          <a:prstGeom prst="rect">
            <a:avLst/>
          </a:prstGeom>
          <a:noFill/>
        </p:spPr>
        <p:txBody>
          <a:bodyPr wrap="square" rtlCol="0">
            <a:normAutofit/>
          </a:bodyPr>
          <a:lstStyle/>
          <a:p>
            <a:pPr marL="0" marR="0" algn="l">
              <a:buNone/>
            </a:pPr>
            <a:r>
              <a:rPr sz="1650" b="1">
                <a:solidFill>
                  <a:srgbClr val="105237"/>
                </a:solidFill>
                <a:effectLst/>
                <a:latin typeface="Avenir Next LT Pro" panose="020B0504020202020204" pitchFamily="34" charset="0"/>
              </a:rPr>
              <a:t>Why design choices change tab and focus behavior </a:t>
            </a:r>
            <a:endParaRPr>
              <a:effectLst/>
            </a:endParaRPr>
          </a:p>
          <a:p>
            <a:pPr marL="0" marR="0" algn="l">
              <a:spcBef>
                <a:spcPts val="750"/>
              </a:spcBef>
              <a:buNone/>
            </a:pPr>
            <a:r>
              <a:rPr sz="1350" b="0">
                <a:solidFill>
                  <a:srgbClr val="105237"/>
                </a:solidFill>
                <a:effectLst/>
                <a:latin typeface="Avenir Next LT Pro" panose="020B0504020202020204" pitchFamily="34" charset="0"/>
              </a:rPr>
              <a:t>Keyboard users experience an interface as a sequence: focus moves through interactive elements in the order the UI exposes them. Element order, grouping, and where controls appear (and disappear) directly shape tab progression</a:t>
            </a:r>
            <a:r>
              <a:rPr lang="en-US" sz="1350" b="0">
                <a:solidFill>
                  <a:srgbClr val="105237"/>
                </a:solidFill>
                <a:effectLst/>
                <a:latin typeface="Avenir Next LT Pro" panose="020B0504020202020204" pitchFamily="34" charset="0"/>
              </a:rPr>
              <a:t>; </a:t>
            </a:r>
            <a:r>
              <a:rPr sz="1350" b="0">
                <a:solidFill>
                  <a:srgbClr val="105237"/>
                </a:solidFill>
                <a:effectLst/>
                <a:latin typeface="Avenir Next LT Pro" panose="020B0504020202020204" pitchFamily="34" charset="0"/>
              </a:rPr>
              <a:t>sometimes more than the visual layout suggests. When the perceived hierarchy and the keyboard order don’t match, users lose context and efficiency. </a:t>
            </a:r>
            <a:endParaRPr>
              <a:effectLst/>
            </a:endParaRPr>
          </a:p>
          <a:p>
            <a:pPr marL="0" marR="0" algn="l">
              <a:spcBef>
                <a:spcPts val="1650"/>
              </a:spcBef>
              <a:buNone/>
            </a:pPr>
            <a:r>
              <a:rPr sz="1650" b="1">
                <a:solidFill>
                  <a:srgbClr val="105237"/>
                </a:solidFill>
                <a:effectLst/>
                <a:latin typeface="Avenir Next LT Pro" panose="020B0504020202020204" pitchFamily="34" charset="0"/>
              </a:rPr>
              <a:t>Common failures </a:t>
            </a:r>
            <a:endParaRPr>
              <a:effectLst/>
            </a:endParaRPr>
          </a:p>
          <a:p>
            <a:pPr marL="0" marR="0" algn="l">
              <a:spcBef>
                <a:spcPts val="750"/>
              </a:spcBef>
              <a:buNone/>
            </a:pPr>
            <a:r>
              <a:rPr sz="1350" b="0">
                <a:solidFill>
                  <a:srgbClr val="105237"/>
                </a:solidFill>
                <a:effectLst/>
                <a:latin typeface="Avenir Next LT Pro" panose="020B0504020202020204" pitchFamily="34" charset="0"/>
              </a:rPr>
              <a:t>Non-intuitive tab flows (e.g., jumping between regions, skipping key actions, or looping unexpectedly) frustrate users and introduce accessibility barriers. Focus traps are especially harmful when modal dialogs, menus, or custom components do not provide a clear path forward and back. Overuse of interactive decoration (extra buttons, “clickable” cards, hidden links) also increases cognitive load and makes navigation unpredictable. </a:t>
            </a:r>
            <a:endParaRPr>
              <a:effectLst/>
            </a:endParaRPr>
          </a:p>
          <a:p>
            <a:pPr marL="0" marR="0" algn="l">
              <a:spcBef>
                <a:spcPts val="1650"/>
              </a:spcBef>
              <a:buNone/>
            </a:pPr>
            <a:r>
              <a:rPr sz="1650" b="1">
                <a:solidFill>
                  <a:srgbClr val="105237"/>
                </a:solidFill>
                <a:effectLst/>
                <a:latin typeface="Avenir Next LT Pro" panose="020B0504020202020204" pitchFamily="34" charset="0"/>
              </a:rPr>
              <a:t>Design principles that improve keyboard usability </a:t>
            </a:r>
            <a:endParaRPr>
              <a:effectLst/>
            </a:endParaRPr>
          </a:p>
          <a:p>
            <a:pPr marL="0" marR="0" algn="l">
              <a:spcBef>
                <a:spcPts val="750"/>
              </a:spcBef>
              <a:buNone/>
            </a:pPr>
            <a:r>
              <a:rPr sz="1350" b="0">
                <a:solidFill>
                  <a:srgbClr val="105237"/>
                </a:solidFill>
                <a:effectLst/>
                <a:latin typeface="Avenir Next LT Pro" panose="020B0504020202020204" pitchFamily="34" charset="0"/>
              </a:rPr>
              <a:t>Maintain a consistent navigation order that follows the visual reading </a:t>
            </a:r>
            <a:r>
              <a:rPr lang="en-US" sz="1350" b="0">
                <a:solidFill>
                  <a:srgbClr val="105237"/>
                </a:solidFill>
                <a:effectLst/>
                <a:latin typeface="Avenir Next LT Pro" panose="020B0504020202020204" pitchFamily="34" charset="0"/>
              </a:rPr>
              <a:t>flow and</a:t>
            </a:r>
            <a:r>
              <a:rPr sz="1350" b="0">
                <a:solidFill>
                  <a:srgbClr val="105237"/>
                </a:solidFill>
                <a:effectLst/>
                <a:latin typeface="Avenir Next LT Pro" panose="020B0504020202020204" pitchFamily="34" charset="0"/>
              </a:rPr>
              <a:t> keep interactions purposeful by minimizing unnecessary focus targets. Ensure overlays and dialogs are structured so focus enters predictably, stays contained only when appropriate, and returns to the triggering control on close. </a:t>
            </a:r>
            <a:endParaRPr lang="en-US"/>
          </a:p>
        </p:txBody>
      </p:sp>
    </p:spTree>
    <p:extLst>
      <p:ext uri="{BB962C8B-B14F-4D97-AF65-F5344CB8AC3E}">
        <p14:creationId xmlns:p14="http://schemas.microsoft.com/office/powerpoint/2010/main" val="1213935059"/>
      </p:ext>
    </p:extLst>
  </p:cSld>
  <p:clrMapOvr>
    <a:masterClrMapping/>
  </p:clrMapOvr>
</p:sld>
</file>

<file path=ppt/theme/theme1.xml><?xml version="1.0" encoding="utf-8"?>
<a:theme xmlns:a="http://schemas.openxmlformats.org/drawingml/2006/main" name="Square harmony">
  <a:themeElements>
    <a:clrScheme name="Square Harmony">
      <a:dk1>
        <a:srgbClr val="000000"/>
      </a:dk1>
      <a:lt1>
        <a:srgbClr val="FFFFFF"/>
      </a:lt1>
      <a:dk2>
        <a:srgbClr val="0E2841"/>
      </a:dk2>
      <a:lt2>
        <a:srgbClr val="E8E8E8"/>
      </a:lt2>
      <a:accent1>
        <a:srgbClr val="0E5336"/>
      </a:accent1>
      <a:accent2>
        <a:srgbClr val="DDB4FA"/>
      </a:accent2>
      <a:accent3>
        <a:srgbClr val="5693CF"/>
      </a:accent3>
      <a:accent4>
        <a:srgbClr val="F6F8E6"/>
      </a:accent4>
      <a:accent5>
        <a:srgbClr val="90FEC3"/>
      </a:accent5>
      <a:accent6>
        <a:srgbClr val="1538A8"/>
      </a:accent6>
      <a:hlink>
        <a:srgbClr val="467886"/>
      </a:hlink>
      <a:folHlink>
        <a:srgbClr val="96607D"/>
      </a:folHlink>
    </a:clrScheme>
    <a:fontScheme name="Square harmony">
      <a:majorFont>
        <a:latin typeface="Avenir Next LT Pro Demi"/>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quare Harmony_win32_EF_v3" id="{DFB72738-CE99-4470-904C-205E8E70D837}" vid="{F2FEBAB6-D7E3-4CC2-B31D-075EF81A38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TotalTime>
  <Words>3294</Words>
  <Application>Microsoft Office PowerPoint</Application>
  <PresentationFormat>Widescreen</PresentationFormat>
  <Paragraphs>333</Paragraphs>
  <Slides>30</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Arial</vt:lpstr>
      <vt:lpstr>Avenir Next LT Pro</vt:lpstr>
      <vt:lpstr>Avenir Next LT Pro Demi</vt:lpstr>
      <vt:lpstr>Avenir Next LT Pro Light</vt:lpstr>
      <vt:lpstr>Square harmony</vt:lpstr>
      <vt:lpstr>Tre’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 Grisby</vt:lpstr>
      <vt:lpstr>Uvuyoga: yoga app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Tre' Grisby</dc:creator>
  <cp:lastModifiedBy>Tre' Grisby</cp:lastModifiedBy>
  <cp:revision>1</cp:revision>
  <dcterms:created xsi:type="dcterms:W3CDTF">2026-03-30T23:10:48Z</dcterms:created>
  <dcterms:modified xsi:type="dcterms:W3CDTF">2026-04-02T20:38:05Z</dcterms:modified>
</cp:coreProperties>
</file>